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0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2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3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4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87" r:id="rId2"/>
    <p:sldId id="412" r:id="rId3"/>
    <p:sldId id="390" r:id="rId4"/>
    <p:sldId id="365" r:id="rId5"/>
    <p:sldId id="368" r:id="rId6"/>
    <p:sldId id="391" r:id="rId7"/>
    <p:sldId id="421" r:id="rId8"/>
    <p:sldId id="394" r:id="rId9"/>
    <p:sldId id="395" r:id="rId10"/>
    <p:sldId id="396" r:id="rId11"/>
    <p:sldId id="389" r:id="rId12"/>
    <p:sldId id="397" r:id="rId13"/>
    <p:sldId id="422" r:id="rId14"/>
    <p:sldId id="423" r:id="rId15"/>
    <p:sldId id="437" r:id="rId16"/>
    <p:sldId id="400" r:id="rId17"/>
    <p:sldId id="438" r:id="rId18"/>
    <p:sldId id="439" r:id="rId19"/>
    <p:sldId id="440" r:id="rId20"/>
    <p:sldId id="441" r:id="rId21"/>
    <p:sldId id="436" r:id="rId22"/>
    <p:sldId id="411" r:id="rId23"/>
    <p:sldId id="410" r:id="rId24"/>
    <p:sldId id="415" r:id="rId25"/>
    <p:sldId id="416" r:id="rId26"/>
    <p:sldId id="417" r:id="rId27"/>
    <p:sldId id="418" r:id="rId28"/>
    <p:sldId id="419" r:id="rId29"/>
    <p:sldId id="420" r:id="rId30"/>
    <p:sldId id="413" r:id="rId31"/>
    <p:sldId id="414" r:id="rId32"/>
    <p:sldId id="433" r:id="rId33"/>
    <p:sldId id="432" r:id="rId34"/>
    <p:sldId id="403" r:id="rId35"/>
    <p:sldId id="431" r:id="rId36"/>
    <p:sldId id="399" r:id="rId37"/>
    <p:sldId id="426" r:id="rId38"/>
    <p:sldId id="427" r:id="rId39"/>
    <p:sldId id="428" r:id="rId40"/>
    <p:sldId id="401" r:id="rId41"/>
    <p:sldId id="429" r:id="rId42"/>
    <p:sldId id="402" r:id="rId43"/>
    <p:sldId id="430" r:id="rId44"/>
    <p:sldId id="405" r:id="rId45"/>
    <p:sldId id="434" r:id="rId46"/>
    <p:sldId id="409" r:id="rId47"/>
    <p:sldId id="290" r:id="rId48"/>
  </p:sldIdLst>
  <p:sldSz cx="9144000" cy="5143500" type="screen16x9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CBA3D5-EDBB-4EAD-A771-472B55013F6F}">
          <p14:sldIdLst>
            <p14:sldId id="287"/>
            <p14:sldId id="412"/>
            <p14:sldId id="390"/>
            <p14:sldId id="365"/>
            <p14:sldId id="368"/>
            <p14:sldId id="391"/>
            <p14:sldId id="421"/>
            <p14:sldId id="394"/>
            <p14:sldId id="395"/>
            <p14:sldId id="396"/>
            <p14:sldId id="389"/>
            <p14:sldId id="397"/>
            <p14:sldId id="422"/>
            <p14:sldId id="423"/>
            <p14:sldId id="437"/>
            <p14:sldId id="400"/>
            <p14:sldId id="438"/>
            <p14:sldId id="439"/>
            <p14:sldId id="440"/>
            <p14:sldId id="441"/>
            <p14:sldId id="436"/>
            <p14:sldId id="411"/>
            <p14:sldId id="410"/>
            <p14:sldId id="415"/>
            <p14:sldId id="416"/>
          </p14:sldIdLst>
        </p14:section>
        <p14:section name="Untitled Section" id="{3FB2C984-8AA7-41D2-9070-419C7B32FD8B}">
          <p14:sldIdLst>
            <p14:sldId id="417"/>
            <p14:sldId id="418"/>
            <p14:sldId id="419"/>
            <p14:sldId id="420"/>
            <p14:sldId id="413"/>
            <p14:sldId id="414"/>
            <p14:sldId id="433"/>
            <p14:sldId id="432"/>
            <p14:sldId id="403"/>
            <p14:sldId id="431"/>
            <p14:sldId id="399"/>
            <p14:sldId id="426"/>
            <p14:sldId id="427"/>
            <p14:sldId id="428"/>
            <p14:sldId id="401"/>
            <p14:sldId id="429"/>
            <p14:sldId id="402"/>
            <p14:sldId id="430"/>
            <p14:sldId id="405"/>
            <p14:sldId id="434"/>
            <p14:sldId id="40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orient="horz" pos="2993">
          <p15:clr>
            <a:srgbClr val="A4A3A4"/>
          </p15:clr>
        </p15:guide>
        <p15:guide id="3" orient="horz" pos="640">
          <p15:clr>
            <a:srgbClr val="A4A3A4"/>
          </p15:clr>
        </p15:guide>
        <p15:guide id="4" orient="horz" pos="2429">
          <p15:clr>
            <a:srgbClr val="A4A3A4"/>
          </p15:clr>
        </p15:guide>
        <p15:guide id="5" pos="355">
          <p15:clr>
            <a:srgbClr val="A4A3A4"/>
          </p15:clr>
        </p15:guide>
        <p15:guide id="6" pos="5041">
          <p15:clr>
            <a:srgbClr val="A4A3A4"/>
          </p15:clr>
        </p15:guide>
        <p15:guide id="7" pos="824">
          <p15:clr>
            <a:srgbClr val="A4A3A4"/>
          </p15:clr>
        </p15:guide>
        <p15:guide id="8" pos="1542">
          <p15:clr>
            <a:srgbClr val="A4A3A4"/>
          </p15:clr>
        </p15:guide>
        <p15:guide id="9" pos="4381">
          <p15:clr>
            <a:srgbClr val="A4A3A4"/>
          </p15:clr>
        </p15:guide>
        <p15:guide id="10" pos="2357">
          <p15:clr>
            <a:srgbClr val="A4A3A4"/>
          </p15:clr>
        </p15:guide>
        <p15:guide id="11" pos="3192">
          <p15:clr>
            <a:srgbClr val="A4A3A4"/>
          </p15:clr>
        </p15:guide>
        <p15:guide id="12" pos="5572">
          <p15:clr>
            <a:srgbClr val="A4A3A4"/>
          </p15:clr>
        </p15:guide>
        <p15:guide id="13" pos="352">
          <p15:clr>
            <a:srgbClr val="A4A3A4"/>
          </p15:clr>
        </p15:guide>
        <p15:guide id="14" pos="4521">
          <p15:clr>
            <a:srgbClr val="A4A3A4"/>
          </p15:clr>
        </p15:guide>
        <p15:guide id="15" orient="horz" pos="2038">
          <p15:clr>
            <a:srgbClr val="A4A3A4"/>
          </p15:clr>
        </p15:guide>
        <p15:guide id="16" orient="horz" pos="1866">
          <p15:clr>
            <a:srgbClr val="A4A3A4"/>
          </p15:clr>
        </p15:guide>
        <p15:guide id="17" pos="3412">
          <p15:clr>
            <a:srgbClr val="A4A3A4"/>
          </p15:clr>
        </p15:guide>
        <p15:guide id="18" pos="42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2F"/>
    <a:srgbClr val="BD6390"/>
    <a:srgbClr val="FFFFFF"/>
    <a:srgbClr val="720027"/>
    <a:srgbClr val="864BEF"/>
    <a:srgbClr val="FFC6DA"/>
    <a:srgbClr val="007CC2"/>
    <a:srgbClr val="FF5590"/>
    <a:srgbClr val="659A2A"/>
    <a:srgbClr val="C4A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89070" autoAdjust="0"/>
  </p:normalViewPr>
  <p:slideViewPr>
    <p:cSldViewPr snapToGrid="0" snapToObjects="1" showGuides="1">
      <p:cViewPr>
        <p:scale>
          <a:sx n="120" d="100"/>
          <a:sy n="120" d="100"/>
        </p:scale>
        <p:origin x="648" y="360"/>
      </p:cViewPr>
      <p:guideLst>
        <p:guide orient="horz" pos="2162"/>
        <p:guide orient="horz" pos="2993"/>
        <p:guide orient="horz" pos="640"/>
        <p:guide orient="horz" pos="2429"/>
        <p:guide pos="355"/>
        <p:guide pos="5041"/>
        <p:guide pos="824"/>
        <p:guide pos="1542"/>
        <p:guide pos="4381"/>
        <p:guide pos="2357"/>
        <p:guide pos="3192"/>
        <p:guide pos="5572"/>
        <p:guide pos="352"/>
        <p:guide pos="4521"/>
        <p:guide orient="horz" pos="2038"/>
        <p:guide orient="horz" pos="1866"/>
        <p:guide pos="3412"/>
        <p:guide pos="4297"/>
      </p:guideLst>
    </p:cSldViewPr>
  </p:slideViewPr>
  <p:outlineViewPr>
    <p:cViewPr>
      <p:scale>
        <a:sx n="33" d="100"/>
        <a:sy n="33" d="100"/>
      </p:scale>
      <p:origin x="0" y="-10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197936_2_14\all_di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AppData\Roaming\MobaXterm\slash\RemoteFiles\394530_24_238\all_dice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459562_2_10\all_dice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459562_2_18\all_dice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459562_2_19\all_dice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459562_2_21\all_dice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197936_2_14\all_di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197936_2_21\all_dic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197936_2_32\all_di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197936_2_27\all_dic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197936_2_26\all_dic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197936_2_33\all_dice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197936_2_34\all_dice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ousefi1\Documents\MobaXterm\slash\RemoteFiles\197936_2_36\all_dic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SYOUSE~1\DOCUME~1\MobaXterm\slash\RemoteFiles\197936_2_14\all_dice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SYOUSE~1\DOCUME~1\MobaXterm\slash\RemoteFiles\197936_2_14\all_di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DSC</a:t>
            </a:r>
            <a:endParaRPr lang="en-US" dirty="0"/>
          </a:p>
        </c:rich>
      </c:tx>
      <c:layout>
        <c:manualLayout>
          <c:xMode val="edge"/>
          <c:yMode val="edge"/>
          <c:x val="0.46212046518342126"/>
          <c:y val="4.97064146050623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DCS-SC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Sheet1!$A$2:$A$176</c:f>
              <c:strCache>
                <c:ptCount val="175"/>
                <c:pt idx="0">
                  <c:v>LPRO_2013-05-14_4DCT_0</c:v>
                </c:pt>
                <c:pt idx="1">
                  <c:v>LPRO_2013-05-14_4DCT_10</c:v>
                </c:pt>
                <c:pt idx="2">
                  <c:v>LPRO_2013-05-14_4DCT_20</c:v>
                </c:pt>
                <c:pt idx="3">
                  <c:v>LPRO_2013-05-14_4DCT_30</c:v>
                </c:pt>
                <c:pt idx="4">
                  <c:v>LPRO_2013-05-14_4DCT_40</c:v>
                </c:pt>
                <c:pt idx="5">
                  <c:v>LPRO_2013-05-14_4DCT_50</c:v>
                </c:pt>
                <c:pt idx="6">
                  <c:v>LPRO_2013-05-14_4DCT_60</c:v>
                </c:pt>
                <c:pt idx="7">
                  <c:v>LPRO_2013-05-14_4DCT_70</c:v>
                </c:pt>
                <c:pt idx="8">
                  <c:v>LPRO_2013-05-14_4DCT_80</c:v>
                </c:pt>
                <c:pt idx="9">
                  <c:v>LPRO_2013-05-14_4DCT_90</c:v>
                </c:pt>
                <c:pt idx="10">
                  <c:v>LPRO_2013-05-14</c:v>
                </c:pt>
                <c:pt idx="11">
                  <c:v>LPRO_2013-05-15</c:v>
                </c:pt>
                <c:pt idx="12">
                  <c:v>LPRO_2013-05-16_4DCT_0</c:v>
                </c:pt>
                <c:pt idx="13">
                  <c:v>LPRO_2013-05-16_4DCT_10</c:v>
                </c:pt>
                <c:pt idx="14">
                  <c:v>LPRO_2013-05-16_4DCT_20</c:v>
                </c:pt>
                <c:pt idx="15">
                  <c:v>LPRO_2013-05-16_4DCT_30</c:v>
                </c:pt>
                <c:pt idx="16">
                  <c:v>LPRO_2013-05-16_4DCT_40</c:v>
                </c:pt>
                <c:pt idx="17">
                  <c:v>LPRO_2013-05-16_4DCT_50</c:v>
                </c:pt>
                <c:pt idx="18">
                  <c:v>LPRO_2013-05-16_4DCT_60</c:v>
                </c:pt>
                <c:pt idx="19">
                  <c:v>LPRO_2013-05-16_4DCT_70</c:v>
                </c:pt>
                <c:pt idx="20">
                  <c:v>LPRO_2013-05-16_4DCT_80</c:v>
                </c:pt>
                <c:pt idx="21">
                  <c:v>LPRO_2013-05-16_4DCT_90</c:v>
                </c:pt>
                <c:pt idx="22">
                  <c:v>LPRO_2013-05-16</c:v>
                </c:pt>
                <c:pt idx="23">
                  <c:v>LPRO_2013-05-21</c:v>
                </c:pt>
                <c:pt idx="24">
                  <c:v>LPSC_2013-05-13</c:v>
                </c:pt>
                <c:pt idx="25">
                  <c:v>LPSC_2013-05-23_4DCT_0</c:v>
                </c:pt>
                <c:pt idx="26">
                  <c:v>LPSC_2013-05-23_4DCT_10</c:v>
                </c:pt>
                <c:pt idx="27">
                  <c:v>LPSC_2013-05-23_4DCT_20</c:v>
                </c:pt>
                <c:pt idx="28">
                  <c:v>LPSC_2013-05-23_4DCT_30</c:v>
                </c:pt>
                <c:pt idx="29">
                  <c:v>LPSC_2013-05-23_4DCT_40</c:v>
                </c:pt>
                <c:pt idx="30">
                  <c:v>LPSC_2013-05-23_4DCT_50</c:v>
                </c:pt>
                <c:pt idx="31">
                  <c:v>LPSC_2013-05-23_4DCT_60</c:v>
                </c:pt>
                <c:pt idx="32">
                  <c:v>LPSC_2013-05-23_4DCT_70</c:v>
                </c:pt>
                <c:pt idx="33">
                  <c:v>LPSC_2013-05-23_4DCT_80</c:v>
                </c:pt>
                <c:pt idx="34">
                  <c:v>LPSC_2013-05-23_4DCT_90</c:v>
                </c:pt>
                <c:pt idx="35">
                  <c:v>LPSC_2013-05-23</c:v>
                </c:pt>
                <c:pt idx="36">
                  <c:v>LPSC_2013-05-29</c:v>
                </c:pt>
                <c:pt idx="37">
                  <c:v>LPSC_2013-05-30_4DCT_0</c:v>
                </c:pt>
                <c:pt idx="38">
                  <c:v>LPSC_2013-05-30_4DCT_10</c:v>
                </c:pt>
                <c:pt idx="39">
                  <c:v>LPSC_2013-05-30_4DCT_20</c:v>
                </c:pt>
                <c:pt idx="40">
                  <c:v>LPSC_2013-05-30_4DCT_30</c:v>
                </c:pt>
                <c:pt idx="41">
                  <c:v>LPSC_2013-05-30_4DCT_40</c:v>
                </c:pt>
                <c:pt idx="42">
                  <c:v>LPSC_2013-05-30_4DCT_50</c:v>
                </c:pt>
                <c:pt idx="43">
                  <c:v>LPSC_2013-05-30_4DCT_60</c:v>
                </c:pt>
                <c:pt idx="44">
                  <c:v>LPSC_2013-05-30_4DCT_70</c:v>
                </c:pt>
                <c:pt idx="45">
                  <c:v>LPSC_2013-05-30_4DCT_80</c:v>
                </c:pt>
                <c:pt idx="46">
                  <c:v>LPSC_2013-05-30_4DCT_90</c:v>
                </c:pt>
                <c:pt idx="47">
                  <c:v>LPSC_2013-05-30</c:v>
                </c:pt>
                <c:pt idx="48">
                  <c:v>LPSC_2013-06-03</c:v>
                </c:pt>
                <c:pt idx="49">
                  <c:v>LWWI_2013-05-30</c:v>
                </c:pt>
                <c:pt idx="50">
                  <c:v>LWWI_2013-06-07_4DCT_0</c:v>
                </c:pt>
                <c:pt idx="51">
                  <c:v>LWWI_2013-06-07_4DCT_10</c:v>
                </c:pt>
                <c:pt idx="52">
                  <c:v>LWWI_2013-06-07_4DCT_20</c:v>
                </c:pt>
                <c:pt idx="53">
                  <c:v>LWWI_2013-06-07_4DCT_30</c:v>
                </c:pt>
                <c:pt idx="54">
                  <c:v>LWWI_2013-06-07_4DCT_40</c:v>
                </c:pt>
                <c:pt idx="55">
                  <c:v>LWWI_2013-06-07_4DCT_50</c:v>
                </c:pt>
                <c:pt idx="56">
                  <c:v>LWWI_2013-06-07_4DCT_60</c:v>
                </c:pt>
                <c:pt idx="57">
                  <c:v>LWWI_2013-06-07_4DCT_70</c:v>
                </c:pt>
                <c:pt idx="58">
                  <c:v>LWWI_2013-06-07_4DCT_80</c:v>
                </c:pt>
                <c:pt idx="59">
                  <c:v>LWWI_2013-06-07_4DCT_90</c:v>
                </c:pt>
                <c:pt idx="60">
                  <c:v>LWWI_2013-06-07</c:v>
                </c:pt>
                <c:pt idx="61">
                  <c:v>LWWI_2013-06-10</c:v>
                </c:pt>
                <c:pt idx="62">
                  <c:v>LWWI_2013-06-12_4DCT_0</c:v>
                </c:pt>
                <c:pt idx="63">
                  <c:v>LWWI_2013-06-12_4DCT_10</c:v>
                </c:pt>
                <c:pt idx="64">
                  <c:v>LWWI_2013-06-12_4DCT_20</c:v>
                </c:pt>
                <c:pt idx="65">
                  <c:v>LWWI_2013-06-12_4DCT_30</c:v>
                </c:pt>
                <c:pt idx="66">
                  <c:v>LWWI_2013-06-12_4DCT_40</c:v>
                </c:pt>
                <c:pt idx="67">
                  <c:v>LWWI_2013-06-12_4DCT_50</c:v>
                </c:pt>
                <c:pt idx="68">
                  <c:v>LWWI_2013-06-12_4DCT_60</c:v>
                </c:pt>
                <c:pt idx="69">
                  <c:v>LWWI_2013-06-12_4DCT_70</c:v>
                </c:pt>
                <c:pt idx="70">
                  <c:v>LWWI_2013-06-12_4DCT_80</c:v>
                </c:pt>
                <c:pt idx="71">
                  <c:v>LWWI_2013-06-12_4DCT_90</c:v>
                </c:pt>
                <c:pt idx="72">
                  <c:v>LWWI_2013-06-12</c:v>
                </c:pt>
                <c:pt idx="73">
                  <c:v>LWWI_2013-06-14</c:v>
                </c:pt>
                <c:pt idx="74">
                  <c:v>RAWO_2013-06-05</c:v>
                </c:pt>
                <c:pt idx="75">
                  <c:v>RAWO_2013-06-13_4DCT_0</c:v>
                </c:pt>
                <c:pt idx="76">
                  <c:v>RAWO_2013-06-13_4DCT_10</c:v>
                </c:pt>
                <c:pt idx="77">
                  <c:v>RAWO_2013-06-13_4DCT_20</c:v>
                </c:pt>
                <c:pt idx="78">
                  <c:v>RAWO_2013-06-13_4DCT_30</c:v>
                </c:pt>
                <c:pt idx="79">
                  <c:v>RAWO_2013-06-13_4DCT_40</c:v>
                </c:pt>
                <c:pt idx="80">
                  <c:v>RAWO_2013-06-13_4DCT_50</c:v>
                </c:pt>
                <c:pt idx="81">
                  <c:v>RAWO_2013-06-13_4DCT_60</c:v>
                </c:pt>
                <c:pt idx="82">
                  <c:v>RAWO_2013-06-13_4DCT_70</c:v>
                </c:pt>
                <c:pt idx="83">
                  <c:v>RAWO_2013-06-13_4DCT_80</c:v>
                </c:pt>
                <c:pt idx="84">
                  <c:v>RAWO_2013-06-13_4DCT_90</c:v>
                </c:pt>
                <c:pt idx="85">
                  <c:v>RAWO_2013-06-13</c:v>
                </c:pt>
                <c:pt idx="86">
                  <c:v>RAWO_2013-06-17</c:v>
                </c:pt>
                <c:pt idx="87">
                  <c:v>RAWO_2013-06-20_4DCT_0</c:v>
                </c:pt>
                <c:pt idx="88">
                  <c:v>RAWO_2013-06-20_4DCT_10</c:v>
                </c:pt>
                <c:pt idx="89">
                  <c:v>RAWO_2013-06-20_4DCT_20</c:v>
                </c:pt>
                <c:pt idx="90">
                  <c:v>RAWO_2013-06-20_4DCT_30</c:v>
                </c:pt>
                <c:pt idx="91">
                  <c:v>RAWO_2013-06-20_4DCT_40</c:v>
                </c:pt>
                <c:pt idx="92">
                  <c:v>RAWO_2013-06-20_4DCT_50</c:v>
                </c:pt>
                <c:pt idx="93">
                  <c:v>RAWO_2013-06-20_4DCT_60</c:v>
                </c:pt>
                <c:pt idx="94">
                  <c:v>RAWO_2013-06-20_4DCT_70</c:v>
                </c:pt>
                <c:pt idx="95">
                  <c:v>RAWO_2013-06-20_4DCT_80</c:v>
                </c:pt>
                <c:pt idx="96">
                  <c:v>RAWO_2013-06-20_4DCT_90</c:v>
                </c:pt>
                <c:pt idx="97">
                  <c:v>RAWO_2013-06-20</c:v>
                </c:pt>
                <c:pt idx="98">
                  <c:v>RAWO_2013-06-24</c:v>
                </c:pt>
                <c:pt idx="99">
                  <c:v>RGLA_2013-05-23</c:v>
                </c:pt>
                <c:pt idx="100">
                  <c:v>RGLA_2013-06-04_4DCT_0</c:v>
                </c:pt>
                <c:pt idx="101">
                  <c:v>RGLA_2013-06-04_4DCT_10</c:v>
                </c:pt>
                <c:pt idx="102">
                  <c:v>RGLA_2013-06-04_4DCT_20</c:v>
                </c:pt>
                <c:pt idx="103">
                  <c:v>RGLA_2013-06-04_4DCT_30</c:v>
                </c:pt>
                <c:pt idx="104">
                  <c:v>RGLA_2013-06-04_4DCT_40</c:v>
                </c:pt>
                <c:pt idx="105">
                  <c:v>RGLA_2013-06-04_4DCT_50</c:v>
                </c:pt>
                <c:pt idx="106">
                  <c:v>RGLA_2013-06-04_4DCT_60</c:v>
                </c:pt>
                <c:pt idx="107">
                  <c:v>RGLA_2013-06-04_4DCT_70</c:v>
                </c:pt>
                <c:pt idx="108">
                  <c:v>RGLA_2013-06-04_4DCT_80</c:v>
                </c:pt>
                <c:pt idx="109">
                  <c:v>RGLA_2013-06-04_4DCT_90</c:v>
                </c:pt>
                <c:pt idx="110">
                  <c:v>RGLA_2013-06-04</c:v>
                </c:pt>
                <c:pt idx="111">
                  <c:v>RGLA_2013-06-06</c:v>
                </c:pt>
                <c:pt idx="112">
                  <c:v>RGLA_2013-06-11_4DCT_0</c:v>
                </c:pt>
                <c:pt idx="113">
                  <c:v>RGLA_2013-06-11_4DCT_10</c:v>
                </c:pt>
                <c:pt idx="114">
                  <c:v>RGLA_2013-06-11_4DCT_20</c:v>
                </c:pt>
                <c:pt idx="115">
                  <c:v>RGLA_2013-06-11_4DCT_30</c:v>
                </c:pt>
                <c:pt idx="116">
                  <c:v>RGLA_2013-06-11_4DCT_40</c:v>
                </c:pt>
                <c:pt idx="117">
                  <c:v>RGLA_2013-06-11_4DCT_50</c:v>
                </c:pt>
                <c:pt idx="118">
                  <c:v>RGLA_2013-06-11_4DCT_60</c:v>
                </c:pt>
                <c:pt idx="119">
                  <c:v>RGLA_2013-06-11_4DCT_70</c:v>
                </c:pt>
                <c:pt idx="120">
                  <c:v>RGLA_2013-06-11_4DCT_80</c:v>
                </c:pt>
                <c:pt idx="121">
                  <c:v>RGLA_2013-06-11_4DCT_90</c:v>
                </c:pt>
                <c:pt idx="122">
                  <c:v>RGLA_2013-06-11</c:v>
                </c:pt>
                <c:pt idx="123">
                  <c:v>RGLA_2013-06-13</c:v>
                </c:pt>
                <c:pt idx="124">
                  <c:v>RJSC_2013-06-27</c:v>
                </c:pt>
                <c:pt idx="125">
                  <c:v>RJSC_2013-07-09_4DCT_0</c:v>
                </c:pt>
                <c:pt idx="126">
                  <c:v>RJSC_2013-07-09_4DCT_10</c:v>
                </c:pt>
                <c:pt idx="127">
                  <c:v>RJSC_2013-07-09_4DCT_20</c:v>
                </c:pt>
                <c:pt idx="128">
                  <c:v>RJSC_2013-07-09_4DCT_30</c:v>
                </c:pt>
                <c:pt idx="129">
                  <c:v>RJSC_2013-07-09_4DCT_40</c:v>
                </c:pt>
                <c:pt idx="130">
                  <c:v>RJSC_2013-07-09_4DCT_50</c:v>
                </c:pt>
                <c:pt idx="131">
                  <c:v>RJSC_2013-07-09_4DCT_60</c:v>
                </c:pt>
                <c:pt idx="132">
                  <c:v>RJSC_2013-07-09_4DCT_70</c:v>
                </c:pt>
                <c:pt idx="133">
                  <c:v>RJSC_2013-07-09_4DCT_80</c:v>
                </c:pt>
                <c:pt idx="134">
                  <c:v>RJSC_2013-07-09_4DCT_90</c:v>
                </c:pt>
                <c:pt idx="135">
                  <c:v>RJSC_2013-07-09</c:v>
                </c:pt>
                <c:pt idx="136">
                  <c:v>RJSC_2013-07-11</c:v>
                </c:pt>
                <c:pt idx="137">
                  <c:v>RJSC_2013-07-16_4DCT_0</c:v>
                </c:pt>
                <c:pt idx="138">
                  <c:v>RJSC_2013-07-16_4DCT_10</c:v>
                </c:pt>
                <c:pt idx="139">
                  <c:v>RJSC_2013-07-16_4DCT_20</c:v>
                </c:pt>
                <c:pt idx="140">
                  <c:v>RJSC_2013-07-16_4DCT_30</c:v>
                </c:pt>
                <c:pt idx="141">
                  <c:v>RJSC_2013-07-16_4DCT_40</c:v>
                </c:pt>
                <c:pt idx="142">
                  <c:v>RJSC_2013-07-16_4DCT_50</c:v>
                </c:pt>
                <c:pt idx="143">
                  <c:v>RJSC_2013-07-16_4DCT_60</c:v>
                </c:pt>
                <c:pt idx="144">
                  <c:v>RJSC_2013-07-16_4DCT_70</c:v>
                </c:pt>
                <c:pt idx="145">
                  <c:v>RJSC_2013-07-16_4DCT_80</c:v>
                </c:pt>
                <c:pt idx="146">
                  <c:v>RJSC_2013-07-16_4DCT_90</c:v>
                </c:pt>
                <c:pt idx="147">
                  <c:v>RJSC_2013-07-16</c:v>
                </c:pt>
                <c:pt idx="148">
                  <c:v>RJSC_2013-07-18</c:v>
                </c:pt>
                <c:pt idx="149">
                  <c:v>TEST085_2016-11-02</c:v>
                </c:pt>
                <c:pt idx="150">
                  <c:v>TEST086_2016-12-21</c:v>
                </c:pt>
                <c:pt idx="151">
                  <c:v>TEST087_2017-02-16</c:v>
                </c:pt>
                <c:pt idx="152">
                  <c:v>TEST088_2017-02-20</c:v>
                </c:pt>
                <c:pt idx="153">
                  <c:v>TEST089_2017-02-14</c:v>
                </c:pt>
                <c:pt idx="154">
                  <c:v>TEST090_2017-02-27</c:v>
                </c:pt>
                <c:pt idx="155">
                  <c:v>TEST091_2017-03-13</c:v>
                </c:pt>
                <c:pt idx="156">
                  <c:v>TEST092_2017-04-18</c:v>
                </c:pt>
                <c:pt idx="157">
                  <c:v>TEST093_2017-04-20</c:v>
                </c:pt>
                <c:pt idx="158">
                  <c:v>TEST094_2017-04-25</c:v>
                </c:pt>
                <c:pt idx="159">
                  <c:v>TEST095_2017-04-19</c:v>
                </c:pt>
                <c:pt idx="160">
                  <c:v>TEST096_2017-05-09</c:v>
                </c:pt>
                <c:pt idx="161">
                  <c:v>TEST097_2017-05-24</c:v>
                </c:pt>
                <c:pt idx="162">
                  <c:v>TEST098_2017-07-11</c:v>
                </c:pt>
                <c:pt idx="163">
                  <c:v>TEST099_2017-07-27</c:v>
                </c:pt>
                <c:pt idx="164">
                  <c:v>TEST100_2017-08-02</c:v>
                </c:pt>
                <c:pt idx="165">
                  <c:v>TEST101_2017-08-03</c:v>
                </c:pt>
                <c:pt idx="166">
                  <c:v>TEST102_2017-08-15</c:v>
                </c:pt>
                <c:pt idx="167">
                  <c:v>TEST103_2018-01-11</c:v>
                </c:pt>
                <c:pt idx="168">
                  <c:v>TEST104_2017-09-04</c:v>
                </c:pt>
                <c:pt idx="169">
                  <c:v>TEST105_2018-03-26</c:v>
                </c:pt>
                <c:pt idx="170">
                  <c:v>TEST106_2018-01-10</c:v>
                </c:pt>
                <c:pt idx="171">
                  <c:v>TEST107_2017-10-09</c:v>
                </c:pt>
                <c:pt idx="172">
                  <c:v>TEST108_2017-09-18</c:v>
                </c:pt>
                <c:pt idx="173">
                  <c:v>TEST109_2017-11-16</c:v>
                </c:pt>
                <c:pt idx="174">
                  <c:v>TEST110_2017-11-13</c:v>
                </c:pt>
              </c:strCache>
            </c:strRef>
          </c:cat>
          <c:val>
            <c:numRef>
              <c:f>Sheet1!$J$2:$J$176</c:f>
              <c:numCache>
                <c:formatCode>General</c:formatCode>
                <c:ptCount val="175"/>
                <c:pt idx="0">
                  <c:v>0.78</c:v>
                </c:pt>
                <c:pt idx="1">
                  <c:v>0.8</c:v>
                </c:pt>
                <c:pt idx="2">
                  <c:v>0.75</c:v>
                </c:pt>
                <c:pt idx="3">
                  <c:v>0.74</c:v>
                </c:pt>
                <c:pt idx="4">
                  <c:v>0.83</c:v>
                </c:pt>
                <c:pt idx="5">
                  <c:v>0.83</c:v>
                </c:pt>
                <c:pt idx="6">
                  <c:v>0.84</c:v>
                </c:pt>
                <c:pt idx="7">
                  <c:v>0.85</c:v>
                </c:pt>
                <c:pt idx="8">
                  <c:v>0.83</c:v>
                </c:pt>
                <c:pt idx="9">
                  <c:v>0.78</c:v>
                </c:pt>
                <c:pt idx="10">
                  <c:v>0.84</c:v>
                </c:pt>
                <c:pt idx="11">
                  <c:v>0.79</c:v>
                </c:pt>
                <c:pt idx="12">
                  <c:v>0.83</c:v>
                </c:pt>
                <c:pt idx="13">
                  <c:v>0.86</c:v>
                </c:pt>
                <c:pt idx="14">
                  <c:v>0.83</c:v>
                </c:pt>
                <c:pt idx="15">
                  <c:v>0.84</c:v>
                </c:pt>
                <c:pt idx="16">
                  <c:v>0.83</c:v>
                </c:pt>
                <c:pt idx="17">
                  <c:v>0.86</c:v>
                </c:pt>
                <c:pt idx="18">
                  <c:v>0.85</c:v>
                </c:pt>
                <c:pt idx="19">
                  <c:v>0.84</c:v>
                </c:pt>
                <c:pt idx="20">
                  <c:v>0.82</c:v>
                </c:pt>
                <c:pt idx="21">
                  <c:v>0.86</c:v>
                </c:pt>
                <c:pt idx="22">
                  <c:v>0.77</c:v>
                </c:pt>
                <c:pt idx="23">
                  <c:v>0.8</c:v>
                </c:pt>
                <c:pt idx="24">
                  <c:v>0.8</c:v>
                </c:pt>
                <c:pt idx="25">
                  <c:v>0.77</c:v>
                </c:pt>
                <c:pt idx="26">
                  <c:v>0.84</c:v>
                </c:pt>
                <c:pt idx="27">
                  <c:v>0.77</c:v>
                </c:pt>
                <c:pt idx="28">
                  <c:v>0.78</c:v>
                </c:pt>
                <c:pt idx="29">
                  <c:v>0.82</c:v>
                </c:pt>
                <c:pt idx="30">
                  <c:v>0.81</c:v>
                </c:pt>
                <c:pt idx="31">
                  <c:v>0.85</c:v>
                </c:pt>
                <c:pt idx="32">
                  <c:v>0.85</c:v>
                </c:pt>
                <c:pt idx="33">
                  <c:v>0.78</c:v>
                </c:pt>
                <c:pt idx="34">
                  <c:v>0.8</c:v>
                </c:pt>
                <c:pt idx="35">
                  <c:v>0.8</c:v>
                </c:pt>
                <c:pt idx="36">
                  <c:v>0.81</c:v>
                </c:pt>
                <c:pt idx="37">
                  <c:v>0.81</c:v>
                </c:pt>
                <c:pt idx="38">
                  <c:v>0.79</c:v>
                </c:pt>
                <c:pt idx="39">
                  <c:v>0.81</c:v>
                </c:pt>
                <c:pt idx="40">
                  <c:v>0.84</c:v>
                </c:pt>
                <c:pt idx="41">
                  <c:v>0.83</c:v>
                </c:pt>
                <c:pt idx="42">
                  <c:v>0.8</c:v>
                </c:pt>
                <c:pt idx="43">
                  <c:v>0.78</c:v>
                </c:pt>
                <c:pt idx="44">
                  <c:v>0.81</c:v>
                </c:pt>
                <c:pt idx="45">
                  <c:v>0.79</c:v>
                </c:pt>
                <c:pt idx="46">
                  <c:v>0.84</c:v>
                </c:pt>
                <c:pt idx="47">
                  <c:v>0.77</c:v>
                </c:pt>
                <c:pt idx="48">
                  <c:v>0.82</c:v>
                </c:pt>
                <c:pt idx="49">
                  <c:v>0.8</c:v>
                </c:pt>
                <c:pt idx="50">
                  <c:v>0.85</c:v>
                </c:pt>
                <c:pt idx="51">
                  <c:v>0.86</c:v>
                </c:pt>
                <c:pt idx="52">
                  <c:v>0.87</c:v>
                </c:pt>
                <c:pt idx="53">
                  <c:v>0.83</c:v>
                </c:pt>
                <c:pt idx="54">
                  <c:v>0.84</c:v>
                </c:pt>
                <c:pt idx="55">
                  <c:v>0.84</c:v>
                </c:pt>
                <c:pt idx="56">
                  <c:v>0.83</c:v>
                </c:pt>
                <c:pt idx="57">
                  <c:v>0.81</c:v>
                </c:pt>
                <c:pt idx="58">
                  <c:v>0.83</c:v>
                </c:pt>
                <c:pt idx="59">
                  <c:v>0.87</c:v>
                </c:pt>
                <c:pt idx="60">
                  <c:v>0.88</c:v>
                </c:pt>
                <c:pt idx="61">
                  <c:v>0.82</c:v>
                </c:pt>
                <c:pt idx="62">
                  <c:v>0.75</c:v>
                </c:pt>
                <c:pt idx="63">
                  <c:v>0.7</c:v>
                </c:pt>
                <c:pt idx="64">
                  <c:v>0.76</c:v>
                </c:pt>
                <c:pt idx="65">
                  <c:v>0.67</c:v>
                </c:pt>
                <c:pt idx="66">
                  <c:v>0.74</c:v>
                </c:pt>
                <c:pt idx="67">
                  <c:v>0.73</c:v>
                </c:pt>
                <c:pt idx="68">
                  <c:v>0.71</c:v>
                </c:pt>
                <c:pt idx="69">
                  <c:v>0.79</c:v>
                </c:pt>
                <c:pt idx="70">
                  <c:v>0.79</c:v>
                </c:pt>
                <c:pt idx="71">
                  <c:v>0.73</c:v>
                </c:pt>
                <c:pt idx="72">
                  <c:v>0.79</c:v>
                </c:pt>
                <c:pt idx="73">
                  <c:v>0.86</c:v>
                </c:pt>
                <c:pt idx="74">
                  <c:v>0.89</c:v>
                </c:pt>
                <c:pt idx="75">
                  <c:v>0.83</c:v>
                </c:pt>
                <c:pt idx="76">
                  <c:v>0.82</c:v>
                </c:pt>
                <c:pt idx="77">
                  <c:v>0.79</c:v>
                </c:pt>
                <c:pt idx="78">
                  <c:v>0.79</c:v>
                </c:pt>
                <c:pt idx="79">
                  <c:v>0.84</c:v>
                </c:pt>
                <c:pt idx="80">
                  <c:v>0.81</c:v>
                </c:pt>
                <c:pt idx="81">
                  <c:v>0.83</c:v>
                </c:pt>
                <c:pt idx="82">
                  <c:v>0.82</c:v>
                </c:pt>
                <c:pt idx="83">
                  <c:v>0.83</c:v>
                </c:pt>
                <c:pt idx="84">
                  <c:v>0.79</c:v>
                </c:pt>
                <c:pt idx="85">
                  <c:v>0.47</c:v>
                </c:pt>
                <c:pt idx="86">
                  <c:v>0.87</c:v>
                </c:pt>
                <c:pt idx="87">
                  <c:v>0.85</c:v>
                </c:pt>
                <c:pt idx="88">
                  <c:v>0.83</c:v>
                </c:pt>
                <c:pt idx="89">
                  <c:v>0.84</c:v>
                </c:pt>
                <c:pt idx="90">
                  <c:v>0.83</c:v>
                </c:pt>
                <c:pt idx="91">
                  <c:v>0.83</c:v>
                </c:pt>
                <c:pt idx="92">
                  <c:v>0.82</c:v>
                </c:pt>
                <c:pt idx="93">
                  <c:v>0.79</c:v>
                </c:pt>
                <c:pt idx="94">
                  <c:v>0.76</c:v>
                </c:pt>
                <c:pt idx="95">
                  <c:v>0.76</c:v>
                </c:pt>
                <c:pt idx="96">
                  <c:v>0.78</c:v>
                </c:pt>
                <c:pt idx="97">
                  <c:v>0.88</c:v>
                </c:pt>
                <c:pt idx="98">
                  <c:v>0.88</c:v>
                </c:pt>
                <c:pt idx="99">
                  <c:v>0.82</c:v>
                </c:pt>
                <c:pt idx="100">
                  <c:v>0.85</c:v>
                </c:pt>
                <c:pt idx="101">
                  <c:v>0.76</c:v>
                </c:pt>
                <c:pt idx="102">
                  <c:v>0.81</c:v>
                </c:pt>
                <c:pt idx="103">
                  <c:v>0.79</c:v>
                </c:pt>
                <c:pt idx="104">
                  <c:v>0.8</c:v>
                </c:pt>
                <c:pt idx="105">
                  <c:v>0.82</c:v>
                </c:pt>
                <c:pt idx="106">
                  <c:v>0.86</c:v>
                </c:pt>
                <c:pt idx="107">
                  <c:v>0.83</c:v>
                </c:pt>
                <c:pt idx="108">
                  <c:v>0.8</c:v>
                </c:pt>
                <c:pt idx="109">
                  <c:v>0.81</c:v>
                </c:pt>
                <c:pt idx="110">
                  <c:v>0.73</c:v>
                </c:pt>
                <c:pt idx="111">
                  <c:v>0.81</c:v>
                </c:pt>
                <c:pt idx="112">
                  <c:v>0.71</c:v>
                </c:pt>
                <c:pt idx="113">
                  <c:v>0.81</c:v>
                </c:pt>
                <c:pt idx="114">
                  <c:v>0.81</c:v>
                </c:pt>
                <c:pt idx="115">
                  <c:v>0.73</c:v>
                </c:pt>
                <c:pt idx="116">
                  <c:v>0.8</c:v>
                </c:pt>
                <c:pt idx="117">
                  <c:v>0.73</c:v>
                </c:pt>
                <c:pt idx="118">
                  <c:v>0.78</c:v>
                </c:pt>
                <c:pt idx="119">
                  <c:v>0.65</c:v>
                </c:pt>
                <c:pt idx="120">
                  <c:v>0.64</c:v>
                </c:pt>
                <c:pt idx="121">
                  <c:v>0.48</c:v>
                </c:pt>
                <c:pt idx="122">
                  <c:v>0.87</c:v>
                </c:pt>
                <c:pt idx="123">
                  <c:v>0.79</c:v>
                </c:pt>
                <c:pt idx="124">
                  <c:v>0.64</c:v>
                </c:pt>
                <c:pt idx="125">
                  <c:v>0.56000000000000005</c:v>
                </c:pt>
                <c:pt idx="126">
                  <c:v>0.56000000000000005</c:v>
                </c:pt>
                <c:pt idx="127">
                  <c:v>0.48</c:v>
                </c:pt>
                <c:pt idx="128">
                  <c:v>0.53</c:v>
                </c:pt>
                <c:pt idx="129">
                  <c:v>0.66</c:v>
                </c:pt>
                <c:pt idx="130">
                  <c:v>0.48</c:v>
                </c:pt>
                <c:pt idx="131">
                  <c:v>0.67</c:v>
                </c:pt>
                <c:pt idx="132">
                  <c:v>0.52</c:v>
                </c:pt>
                <c:pt idx="133">
                  <c:v>0.59</c:v>
                </c:pt>
                <c:pt idx="134">
                  <c:v>0.62</c:v>
                </c:pt>
                <c:pt idx="135">
                  <c:v>0.49</c:v>
                </c:pt>
                <c:pt idx="136">
                  <c:v>0.59</c:v>
                </c:pt>
                <c:pt idx="137">
                  <c:v>0.59</c:v>
                </c:pt>
                <c:pt idx="138">
                  <c:v>0.7</c:v>
                </c:pt>
                <c:pt idx="139">
                  <c:v>0.42</c:v>
                </c:pt>
                <c:pt idx="140">
                  <c:v>0.57999999999999996</c:v>
                </c:pt>
                <c:pt idx="141">
                  <c:v>0.6</c:v>
                </c:pt>
                <c:pt idx="142">
                  <c:v>0.62</c:v>
                </c:pt>
                <c:pt idx="143">
                  <c:v>0.6</c:v>
                </c:pt>
                <c:pt idx="144">
                  <c:v>0.63</c:v>
                </c:pt>
                <c:pt idx="145">
                  <c:v>0.53</c:v>
                </c:pt>
                <c:pt idx="146">
                  <c:v>0.73</c:v>
                </c:pt>
                <c:pt idx="147">
                  <c:v>0.6</c:v>
                </c:pt>
                <c:pt idx="148">
                  <c:v>0.68</c:v>
                </c:pt>
                <c:pt idx="149">
                  <c:v>0.09</c:v>
                </c:pt>
                <c:pt idx="150">
                  <c:v>0</c:v>
                </c:pt>
                <c:pt idx="151">
                  <c:v>0.48</c:v>
                </c:pt>
                <c:pt idx="152">
                  <c:v>0.52</c:v>
                </c:pt>
                <c:pt idx="153">
                  <c:v>0.5</c:v>
                </c:pt>
                <c:pt idx="154">
                  <c:v>0.73</c:v>
                </c:pt>
                <c:pt idx="155">
                  <c:v>0.34</c:v>
                </c:pt>
                <c:pt idx="156">
                  <c:v>0.83</c:v>
                </c:pt>
                <c:pt idx="157">
                  <c:v>0.67</c:v>
                </c:pt>
                <c:pt idx="158">
                  <c:v>0.38</c:v>
                </c:pt>
                <c:pt idx="159">
                  <c:v>0.6</c:v>
                </c:pt>
                <c:pt idx="160">
                  <c:v>0.38</c:v>
                </c:pt>
                <c:pt idx="161">
                  <c:v>0</c:v>
                </c:pt>
                <c:pt idx="162">
                  <c:v>0.86</c:v>
                </c:pt>
                <c:pt idx="163">
                  <c:v>0.6</c:v>
                </c:pt>
                <c:pt idx="164">
                  <c:v>0.38</c:v>
                </c:pt>
                <c:pt idx="165">
                  <c:v>0.48</c:v>
                </c:pt>
                <c:pt idx="166">
                  <c:v>0.16</c:v>
                </c:pt>
                <c:pt idx="167">
                  <c:v>0.25</c:v>
                </c:pt>
                <c:pt idx="168">
                  <c:v>0.83</c:v>
                </c:pt>
                <c:pt idx="169">
                  <c:v>0.72</c:v>
                </c:pt>
                <c:pt idx="170">
                  <c:v>0</c:v>
                </c:pt>
                <c:pt idx="171">
                  <c:v>0</c:v>
                </c:pt>
                <c:pt idx="172">
                  <c:v>0.42</c:v>
                </c:pt>
                <c:pt idx="173">
                  <c:v>0.24</c:v>
                </c:pt>
                <c:pt idx="174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A-427D-BC14-DADA4AEF11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15947696"/>
        <c:axId val="1615940624"/>
      </c:barChart>
      <c:catAx>
        <c:axId val="161594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5940624"/>
        <c:crosses val="autoZero"/>
        <c:auto val="1"/>
        <c:lblAlgn val="ctr"/>
        <c:lblOffset val="100"/>
        <c:noMultiLvlLbl val="0"/>
      </c:catAx>
      <c:valAx>
        <c:axId val="1615940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594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[all_dice.xlsx]Sheet1!$J$1</c:f>
              <c:strCache>
                <c:ptCount val="1"/>
                <c:pt idx="0">
                  <c:v>DCS-LC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[all_dice.xlsx]Sheet1!$A$2:$A$26</c:f>
              <c:strCache>
                <c:ptCount val="25"/>
                <c:pt idx="0">
                  <c:v>TEST086_2016-12-21</c:v>
                </c:pt>
                <c:pt idx="1">
                  <c:v>TEST087_2017-02-16</c:v>
                </c:pt>
                <c:pt idx="2">
                  <c:v>TEST088_2017-02-20</c:v>
                </c:pt>
                <c:pt idx="3">
                  <c:v>TEST089_2017-02-14</c:v>
                </c:pt>
                <c:pt idx="4">
                  <c:v>TEST090_2017-02-27</c:v>
                </c:pt>
                <c:pt idx="5">
                  <c:v>TEST091_2017-03-13</c:v>
                </c:pt>
                <c:pt idx="6">
                  <c:v>TEST092_2017-04-18</c:v>
                </c:pt>
                <c:pt idx="7">
                  <c:v>TEST093_2017-04-20</c:v>
                </c:pt>
                <c:pt idx="8">
                  <c:v>TEST094_2017-04-25</c:v>
                </c:pt>
                <c:pt idx="9">
                  <c:v>TEST095_2017-04-19</c:v>
                </c:pt>
                <c:pt idx="10">
                  <c:v>TEST096_2017-05-09</c:v>
                </c:pt>
                <c:pt idx="11">
                  <c:v>TEST097_2017-05-24</c:v>
                </c:pt>
                <c:pt idx="12">
                  <c:v>TEST098_2017-07-11</c:v>
                </c:pt>
                <c:pt idx="13">
                  <c:v>TEST099_2017-07-27</c:v>
                </c:pt>
                <c:pt idx="14">
                  <c:v>TEST100_2017-08-02</c:v>
                </c:pt>
                <c:pt idx="15">
                  <c:v>TEST101_2017-08-03</c:v>
                </c:pt>
                <c:pt idx="16">
                  <c:v>TEST102_2017-08-15</c:v>
                </c:pt>
                <c:pt idx="17">
                  <c:v>TEST103_2018-01-11</c:v>
                </c:pt>
                <c:pt idx="18">
                  <c:v>TEST104_2017-09-04</c:v>
                </c:pt>
                <c:pt idx="19">
                  <c:v>TEST105_2018-03-26</c:v>
                </c:pt>
                <c:pt idx="20">
                  <c:v>TEST106_2018-01-10</c:v>
                </c:pt>
                <c:pt idx="21">
                  <c:v>TEST107_2017-10-09</c:v>
                </c:pt>
                <c:pt idx="22">
                  <c:v>TEST108_2017-09-18</c:v>
                </c:pt>
                <c:pt idx="23">
                  <c:v>TEST109_2017-11-16</c:v>
                </c:pt>
                <c:pt idx="24">
                  <c:v>TEST110_2017-11-13</c:v>
                </c:pt>
              </c:strCache>
            </c:strRef>
          </c:cat>
          <c:val>
            <c:numRef>
              <c:f>[all_dice.xlsx]Sheet1!$J$2:$J$26</c:f>
              <c:numCache>
                <c:formatCode>General</c:formatCode>
                <c:ptCount val="25"/>
                <c:pt idx="0">
                  <c:v>0</c:v>
                </c:pt>
                <c:pt idx="1">
                  <c:v>0.39</c:v>
                </c:pt>
                <c:pt idx="2">
                  <c:v>0.66</c:v>
                </c:pt>
                <c:pt idx="3">
                  <c:v>0.49</c:v>
                </c:pt>
                <c:pt idx="4">
                  <c:v>0.62</c:v>
                </c:pt>
                <c:pt idx="5">
                  <c:v>0.33</c:v>
                </c:pt>
                <c:pt idx="6">
                  <c:v>0.82</c:v>
                </c:pt>
                <c:pt idx="7">
                  <c:v>0.7</c:v>
                </c:pt>
                <c:pt idx="8">
                  <c:v>0.35</c:v>
                </c:pt>
                <c:pt idx="9">
                  <c:v>0.45</c:v>
                </c:pt>
                <c:pt idx="10">
                  <c:v>0.46</c:v>
                </c:pt>
                <c:pt idx="11">
                  <c:v>0</c:v>
                </c:pt>
                <c:pt idx="12">
                  <c:v>0.79</c:v>
                </c:pt>
                <c:pt idx="13">
                  <c:v>0.62</c:v>
                </c:pt>
                <c:pt idx="14">
                  <c:v>0.45</c:v>
                </c:pt>
                <c:pt idx="15">
                  <c:v>0.52</c:v>
                </c:pt>
                <c:pt idx="16">
                  <c:v>0.03</c:v>
                </c:pt>
                <c:pt idx="17">
                  <c:v>0.28000000000000003</c:v>
                </c:pt>
                <c:pt idx="18">
                  <c:v>0.88</c:v>
                </c:pt>
                <c:pt idx="19">
                  <c:v>0.69</c:v>
                </c:pt>
                <c:pt idx="20">
                  <c:v>0</c:v>
                </c:pt>
                <c:pt idx="21">
                  <c:v>0.04</c:v>
                </c:pt>
                <c:pt idx="22">
                  <c:v>0.51</c:v>
                </c:pt>
                <c:pt idx="23">
                  <c:v>0</c:v>
                </c:pt>
                <c:pt idx="24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E9-401D-84D4-0A4B2CE8D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9809272"/>
        <c:axId val="409803696"/>
      </c:barChart>
      <c:catAx>
        <c:axId val="409809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803696"/>
        <c:crosses val="autoZero"/>
        <c:auto val="1"/>
        <c:lblAlgn val="ctr"/>
        <c:lblOffset val="100"/>
        <c:noMultiLvlLbl val="0"/>
      </c:catAx>
      <c:valAx>
        <c:axId val="40980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809272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accent6"/>
                </a:solidFill>
              </a:rPr>
              <a:t>DSC</a:t>
            </a:r>
            <a:endParaRPr lang="en-US" dirty="0">
              <a:solidFill>
                <a:schemeClr val="accent6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DCS-LC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Sheet1!$A$2:$A$256</c:f>
              <c:strCache>
                <c:ptCount val="255"/>
                <c:pt idx="0">
                  <c:v>LWWI_2013-06-07_4DCT_0</c:v>
                </c:pt>
                <c:pt idx="1">
                  <c:v>LWWI_2013-06-07_4DCT_10</c:v>
                </c:pt>
                <c:pt idx="2">
                  <c:v>LWWI_2013-06-07_4DCT_20</c:v>
                </c:pt>
                <c:pt idx="3">
                  <c:v>LWWI_2013-06-07_4DCT_30</c:v>
                </c:pt>
                <c:pt idx="4">
                  <c:v>LWWI_2013-06-07_4DCT_40</c:v>
                </c:pt>
                <c:pt idx="5">
                  <c:v>LWWI_2013-06-07_4DCT_50</c:v>
                </c:pt>
                <c:pt idx="6">
                  <c:v>LWWI_2013-06-07_4DCT_60</c:v>
                </c:pt>
                <c:pt idx="7">
                  <c:v>LWWI_2013-06-07_4DCT_70</c:v>
                </c:pt>
                <c:pt idx="8">
                  <c:v>LWWI_2013-06-07_4DCT_80</c:v>
                </c:pt>
                <c:pt idx="9">
                  <c:v>LWWI_2013-06-07_4DCT_90</c:v>
                </c:pt>
                <c:pt idx="10">
                  <c:v>LWWI_2013-06-07</c:v>
                </c:pt>
                <c:pt idx="11">
                  <c:v>LWWI_2013-06-10</c:v>
                </c:pt>
                <c:pt idx="12">
                  <c:v>LWWI_2013-06-12_4DCT_0</c:v>
                </c:pt>
                <c:pt idx="13">
                  <c:v>LWWI_2013-06-12_4DCT_10</c:v>
                </c:pt>
                <c:pt idx="14">
                  <c:v>LWWI_2013-06-12_4DCT_20</c:v>
                </c:pt>
                <c:pt idx="15">
                  <c:v>LWWI_2013-06-12_4DCT_30</c:v>
                </c:pt>
                <c:pt idx="16">
                  <c:v>LWWI_2013-06-12_4DCT_40</c:v>
                </c:pt>
                <c:pt idx="17">
                  <c:v>LWWI_2013-06-12_4DCT_50</c:v>
                </c:pt>
                <c:pt idx="18">
                  <c:v>LWWI_2013-06-12_4DCT_60</c:v>
                </c:pt>
                <c:pt idx="19">
                  <c:v>LWWI_2013-06-12_4DCT_70</c:v>
                </c:pt>
                <c:pt idx="20">
                  <c:v>LWWI_2013-06-12_4DCT_80</c:v>
                </c:pt>
                <c:pt idx="21">
                  <c:v>LWWI_2013-06-12_4DCT_90</c:v>
                </c:pt>
                <c:pt idx="22">
                  <c:v>LWWI_2013-06-12</c:v>
                </c:pt>
                <c:pt idx="23">
                  <c:v>LWWI_2013-06-14</c:v>
                </c:pt>
                <c:pt idx="24">
                  <c:v>RAWO_2013-06-05</c:v>
                </c:pt>
                <c:pt idx="25">
                  <c:v>RAWO_2013-06-13_4DCT_0</c:v>
                </c:pt>
                <c:pt idx="26">
                  <c:v>RAWO_2013-06-13_4DCT_10</c:v>
                </c:pt>
                <c:pt idx="27">
                  <c:v>RAWO_2013-06-13_4DCT_20</c:v>
                </c:pt>
                <c:pt idx="28">
                  <c:v>RAWO_2013-06-13_4DCT_30</c:v>
                </c:pt>
                <c:pt idx="29">
                  <c:v>RAWO_2013-06-13_4DCT_40</c:v>
                </c:pt>
                <c:pt idx="30">
                  <c:v>RAWO_2013-06-13_4DCT_50</c:v>
                </c:pt>
                <c:pt idx="31">
                  <c:v>RAWO_2013-06-13_4DCT_60</c:v>
                </c:pt>
                <c:pt idx="32">
                  <c:v>RAWO_2013-06-13_4DCT_70</c:v>
                </c:pt>
                <c:pt idx="33">
                  <c:v>RAWO_2013-06-13_4DCT_80</c:v>
                </c:pt>
                <c:pt idx="34">
                  <c:v>RAWO_2013-06-13_4DCT_90</c:v>
                </c:pt>
                <c:pt idx="35">
                  <c:v>RAWO_2013-06-13</c:v>
                </c:pt>
                <c:pt idx="36">
                  <c:v>RAWO_2013-06-17</c:v>
                </c:pt>
                <c:pt idx="37">
                  <c:v>RAWO_2013-06-20_4DCT_0</c:v>
                </c:pt>
                <c:pt idx="38">
                  <c:v>RAWO_2013-06-20_4DCT_10</c:v>
                </c:pt>
                <c:pt idx="39">
                  <c:v>RAWO_2013-06-20_4DCT_20</c:v>
                </c:pt>
                <c:pt idx="40">
                  <c:v>RAWO_2013-06-20_4DCT_30</c:v>
                </c:pt>
                <c:pt idx="41">
                  <c:v>RAWO_2013-06-20_4DCT_40</c:v>
                </c:pt>
                <c:pt idx="42">
                  <c:v>RAWO_2013-06-20_4DCT_50</c:v>
                </c:pt>
                <c:pt idx="43">
                  <c:v>RAWO_2013-06-20_4DCT_60</c:v>
                </c:pt>
                <c:pt idx="44">
                  <c:v>RAWO_2013-06-20_4DCT_70</c:v>
                </c:pt>
                <c:pt idx="45">
                  <c:v>RAWO_2013-06-20_4DCT_80</c:v>
                </c:pt>
                <c:pt idx="46">
                  <c:v>RAWO_2013-06-20_4DCT_90</c:v>
                </c:pt>
                <c:pt idx="47">
                  <c:v>RAWO_2013-06-20</c:v>
                </c:pt>
                <c:pt idx="48">
                  <c:v>RAWO_2013-06-24</c:v>
                </c:pt>
                <c:pt idx="49">
                  <c:v>RGLA_2013-05-23</c:v>
                </c:pt>
                <c:pt idx="50">
                  <c:v>RGLA_2013-06-04_4DCT_0</c:v>
                </c:pt>
                <c:pt idx="51">
                  <c:v>RGLA_2013-06-04_4DCT_10</c:v>
                </c:pt>
                <c:pt idx="52">
                  <c:v>RGLA_2013-06-04_4DCT_20</c:v>
                </c:pt>
                <c:pt idx="53">
                  <c:v>RGLA_2013-06-04_4DCT_30</c:v>
                </c:pt>
                <c:pt idx="54">
                  <c:v>RGLA_2013-06-04_4DCT_40</c:v>
                </c:pt>
                <c:pt idx="55">
                  <c:v>RGLA_2013-06-04_4DCT_50</c:v>
                </c:pt>
                <c:pt idx="56">
                  <c:v>RGLA_2013-06-04_4DCT_60</c:v>
                </c:pt>
                <c:pt idx="57">
                  <c:v>RGLA_2013-06-04_4DCT_70</c:v>
                </c:pt>
                <c:pt idx="58">
                  <c:v>RGLA_2013-06-04_4DCT_80</c:v>
                </c:pt>
                <c:pt idx="59">
                  <c:v>RGLA_2013-06-04_4DCT_90</c:v>
                </c:pt>
                <c:pt idx="60">
                  <c:v>RGLA_2013-06-04</c:v>
                </c:pt>
                <c:pt idx="61">
                  <c:v>RGLA_2013-06-06</c:v>
                </c:pt>
                <c:pt idx="62">
                  <c:v>RGLA_2013-06-11_4DCT_0</c:v>
                </c:pt>
                <c:pt idx="63">
                  <c:v>RGLA_2013-06-11_4DCT_10</c:v>
                </c:pt>
                <c:pt idx="64">
                  <c:v>RGLA_2013-06-11_4DCT_20</c:v>
                </c:pt>
                <c:pt idx="65">
                  <c:v>RGLA_2013-06-11_4DCT_30</c:v>
                </c:pt>
                <c:pt idx="66">
                  <c:v>RGLA_2013-06-11_4DCT_40</c:v>
                </c:pt>
                <c:pt idx="67">
                  <c:v>RGLA_2013-06-11_4DCT_50</c:v>
                </c:pt>
                <c:pt idx="68">
                  <c:v>RGLA_2013-06-11_4DCT_60</c:v>
                </c:pt>
                <c:pt idx="69">
                  <c:v>RGLA_2013-06-11_4DCT_70</c:v>
                </c:pt>
                <c:pt idx="70">
                  <c:v>RGLA_2013-06-11_4DCT_80</c:v>
                </c:pt>
                <c:pt idx="71">
                  <c:v>RGLA_2013-06-11_4DCT_90</c:v>
                </c:pt>
                <c:pt idx="72">
                  <c:v>RGLA_2013-06-11</c:v>
                </c:pt>
                <c:pt idx="73">
                  <c:v>RGLA_2013-06-13</c:v>
                </c:pt>
                <c:pt idx="74">
                  <c:v>RJSC_2013-06-27</c:v>
                </c:pt>
                <c:pt idx="75">
                  <c:v>RJSC_2013-07-09_4DCT_0</c:v>
                </c:pt>
                <c:pt idx="76">
                  <c:v>RJSC_2013-07-09_4DCT_10</c:v>
                </c:pt>
                <c:pt idx="77">
                  <c:v>RJSC_2013-07-09_4DCT_20</c:v>
                </c:pt>
                <c:pt idx="78">
                  <c:v>RJSC_2013-07-09_4DCT_30</c:v>
                </c:pt>
                <c:pt idx="79">
                  <c:v>RJSC_2013-07-09_4DCT_40</c:v>
                </c:pt>
                <c:pt idx="80">
                  <c:v>RJSC_2013-07-09_4DCT_50</c:v>
                </c:pt>
                <c:pt idx="81">
                  <c:v>RJSC_2013-07-09_4DCT_60</c:v>
                </c:pt>
                <c:pt idx="82">
                  <c:v>RJSC_2013-07-09_4DCT_70</c:v>
                </c:pt>
                <c:pt idx="83">
                  <c:v>RJSC_2013-07-09_4DCT_80</c:v>
                </c:pt>
                <c:pt idx="84">
                  <c:v>RJSC_2013-07-09_4DCT_90</c:v>
                </c:pt>
                <c:pt idx="85">
                  <c:v>RJSC_2013-07-09</c:v>
                </c:pt>
                <c:pt idx="86">
                  <c:v>RJSC_2013-07-11</c:v>
                </c:pt>
                <c:pt idx="87">
                  <c:v>RJSC_2013-07-16_4DCT_0</c:v>
                </c:pt>
                <c:pt idx="88">
                  <c:v>RJSC_2013-07-16_4DCT_10</c:v>
                </c:pt>
                <c:pt idx="89">
                  <c:v>RJSC_2013-07-16_4DCT_20</c:v>
                </c:pt>
                <c:pt idx="90">
                  <c:v>RJSC_2013-07-16_4DCT_30</c:v>
                </c:pt>
                <c:pt idx="91">
                  <c:v>RJSC_2013-07-16_4DCT_40</c:v>
                </c:pt>
                <c:pt idx="92">
                  <c:v>RJSC_2013-07-16_4DCT_50</c:v>
                </c:pt>
                <c:pt idx="93">
                  <c:v>RJSC_2013-07-16_4DCT_60</c:v>
                </c:pt>
                <c:pt idx="94">
                  <c:v>RJSC_2013-07-16_4DCT_70</c:v>
                </c:pt>
                <c:pt idx="95">
                  <c:v>RJSC_2013-07-16_4DCT_80</c:v>
                </c:pt>
                <c:pt idx="96">
                  <c:v>RJSC_2013-07-16_4DCT_90</c:v>
                </c:pt>
                <c:pt idx="97">
                  <c:v>RJSC_2013-07-16</c:v>
                </c:pt>
                <c:pt idx="98">
                  <c:v>RJSC_2013-07-18</c:v>
                </c:pt>
                <c:pt idx="99">
                  <c:v>RLZU_2013-07-11</c:v>
                </c:pt>
                <c:pt idx="100">
                  <c:v>RLZU_2013-07-23_4DCT_0</c:v>
                </c:pt>
                <c:pt idx="101">
                  <c:v>RLZU_2013-07-23_4DCT_10</c:v>
                </c:pt>
                <c:pt idx="102">
                  <c:v>RLZU_2013-07-23_4DCT_20</c:v>
                </c:pt>
                <c:pt idx="103">
                  <c:v>RLZU_2013-07-23_4DCT_30</c:v>
                </c:pt>
                <c:pt idx="104">
                  <c:v>RLZU_2013-07-23_4DCT_40</c:v>
                </c:pt>
                <c:pt idx="105">
                  <c:v>RLZU_2013-07-23_4DCT_50</c:v>
                </c:pt>
                <c:pt idx="106">
                  <c:v>RLZU_2013-07-23_4DCT_60</c:v>
                </c:pt>
                <c:pt idx="107">
                  <c:v>RLZU_2013-07-23_4DCT_70</c:v>
                </c:pt>
                <c:pt idx="108">
                  <c:v>RLZU_2013-07-23_4DCT_80</c:v>
                </c:pt>
                <c:pt idx="109">
                  <c:v>RLZU_2013-07-23_4DCT_90</c:v>
                </c:pt>
                <c:pt idx="110">
                  <c:v>RLZU_2013-07-23</c:v>
                </c:pt>
                <c:pt idx="111">
                  <c:v>RLZU_2013-07-25</c:v>
                </c:pt>
                <c:pt idx="112">
                  <c:v>RLZU_2013-07-30_4DCT_0</c:v>
                </c:pt>
                <c:pt idx="113">
                  <c:v>RLZU_2013-07-30_4DCT_10</c:v>
                </c:pt>
                <c:pt idx="114">
                  <c:v>RLZU_2013-07-30_4DCT_20</c:v>
                </c:pt>
                <c:pt idx="115">
                  <c:v>RLZU_2013-07-30_4DCT_30</c:v>
                </c:pt>
                <c:pt idx="116">
                  <c:v>RLZU_2013-07-30_4DCT_40</c:v>
                </c:pt>
                <c:pt idx="117">
                  <c:v>RLZU_2013-07-30_4DCT_50</c:v>
                </c:pt>
                <c:pt idx="118">
                  <c:v>RLZU_2013-07-30_4DCT_60</c:v>
                </c:pt>
                <c:pt idx="119">
                  <c:v>RLZU_2013-07-30_4DCT_70</c:v>
                </c:pt>
                <c:pt idx="120">
                  <c:v>RLZU_2013-07-30_4DCT_80</c:v>
                </c:pt>
                <c:pt idx="121">
                  <c:v>RLZU_2013-07-30_4DCT_90</c:v>
                </c:pt>
                <c:pt idx="122">
                  <c:v>RLZU_2013-07-30</c:v>
                </c:pt>
                <c:pt idx="123">
                  <c:v>RLZU_2013-08-01</c:v>
                </c:pt>
                <c:pt idx="124">
                  <c:v>RWSC_2013-08-22</c:v>
                </c:pt>
                <c:pt idx="125">
                  <c:v>RWSC_2013-09-03_4DCT_0</c:v>
                </c:pt>
                <c:pt idx="126">
                  <c:v>RWSC_2013-09-03_4DCT_10</c:v>
                </c:pt>
                <c:pt idx="127">
                  <c:v>RWSC_2013-09-03_4DCT_20</c:v>
                </c:pt>
                <c:pt idx="128">
                  <c:v>RWSC_2013-09-03_4DCT_30</c:v>
                </c:pt>
                <c:pt idx="129">
                  <c:v>RWSC_2013-09-03_4DCT_40</c:v>
                </c:pt>
                <c:pt idx="130">
                  <c:v>RWSC_2013-09-03_4DCT_50</c:v>
                </c:pt>
                <c:pt idx="131">
                  <c:v>RWSC_2013-09-03_4DCT_60</c:v>
                </c:pt>
                <c:pt idx="132">
                  <c:v>RWSC_2013-09-03_4DCT_70</c:v>
                </c:pt>
                <c:pt idx="133">
                  <c:v>RWSC_2013-09-03_4DCT_80</c:v>
                </c:pt>
                <c:pt idx="134">
                  <c:v>RWSC_2013-09-03_4DCT_90</c:v>
                </c:pt>
                <c:pt idx="135">
                  <c:v>RWSC_2013-09-03</c:v>
                </c:pt>
                <c:pt idx="136">
                  <c:v>RWSC_2013-09-05</c:v>
                </c:pt>
                <c:pt idx="137">
                  <c:v>RWSC_2013-09-10_4DCT_0</c:v>
                </c:pt>
                <c:pt idx="138">
                  <c:v>RWSC_2013-09-10_4DCT_10</c:v>
                </c:pt>
                <c:pt idx="139">
                  <c:v>RWSC_2013-09-10_4DCT_20</c:v>
                </c:pt>
                <c:pt idx="140">
                  <c:v>RWSC_2013-09-10_4DCT_30</c:v>
                </c:pt>
                <c:pt idx="141">
                  <c:v>RWSC_2013-09-10_4DCT_40</c:v>
                </c:pt>
                <c:pt idx="142">
                  <c:v>RWSC_2013-09-10_4DCT_50</c:v>
                </c:pt>
                <c:pt idx="143">
                  <c:v>RWSC_2013-09-10_4DCT_60</c:v>
                </c:pt>
                <c:pt idx="144">
                  <c:v>RWSC_2013-09-10_4DCT_70</c:v>
                </c:pt>
                <c:pt idx="145">
                  <c:v>RWSC_2013-09-10_4DCT_80</c:v>
                </c:pt>
                <c:pt idx="146">
                  <c:v>RWSC_2013-09-10_4DCT_90</c:v>
                </c:pt>
                <c:pt idx="147">
                  <c:v>RWSC_2013-09-10</c:v>
                </c:pt>
                <c:pt idx="148">
                  <c:v>RWSC_2013-09-12</c:v>
                </c:pt>
                <c:pt idx="149">
                  <c:v>TEST003_2014-02-17</c:v>
                </c:pt>
                <c:pt idx="150">
                  <c:v>TEST004_2014-02-26</c:v>
                </c:pt>
                <c:pt idx="151">
                  <c:v>TEST005_2014-03-05</c:v>
                </c:pt>
                <c:pt idx="152">
                  <c:v>TEST006_2014-03-12</c:v>
                </c:pt>
                <c:pt idx="153">
                  <c:v>TEST007_2014-03-06</c:v>
                </c:pt>
                <c:pt idx="154">
                  <c:v>TEST008_2014-03-13</c:v>
                </c:pt>
                <c:pt idx="155">
                  <c:v>TEST009_2014-03-17</c:v>
                </c:pt>
                <c:pt idx="156">
                  <c:v>TEST010_2014-04-17</c:v>
                </c:pt>
                <c:pt idx="157">
                  <c:v>TEST011_2014-04-28</c:v>
                </c:pt>
                <c:pt idx="158">
                  <c:v>TEST012_2014-04-29</c:v>
                </c:pt>
                <c:pt idx="159">
                  <c:v>TEST013_2014-05-08</c:v>
                </c:pt>
                <c:pt idx="160">
                  <c:v>TEST014_2014-06-19</c:v>
                </c:pt>
                <c:pt idx="161">
                  <c:v>TEST015_2014-07-01</c:v>
                </c:pt>
                <c:pt idx="162">
                  <c:v>TEST016_2014-06-24</c:v>
                </c:pt>
                <c:pt idx="163">
                  <c:v>TEST017_2014-07-10</c:v>
                </c:pt>
                <c:pt idx="164">
                  <c:v>TEST018_2014-07-24</c:v>
                </c:pt>
                <c:pt idx="165">
                  <c:v>TEST019_2014-08-14</c:v>
                </c:pt>
                <c:pt idx="166">
                  <c:v>TEST021_2014-09-01</c:v>
                </c:pt>
                <c:pt idx="167">
                  <c:v>TEST022_2014-09-17</c:v>
                </c:pt>
                <c:pt idx="168">
                  <c:v>TEST023_2014-09-24</c:v>
                </c:pt>
                <c:pt idx="169">
                  <c:v>TEST024_2014-11-05</c:v>
                </c:pt>
                <c:pt idx="170">
                  <c:v>TEST025_2014-12-10</c:v>
                </c:pt>
                <c:pt idx="171">
                  <c:v>TEST026_2014-12-23</c:v>
                </c:pt>
                <c:pt idx="172">
                  <c:v>TEST027_2015-01-14</c:v>
                </c:pt>
                <c:pt idx="173">
                  <c:v>TEST028_2015-01-13</c:v>
                </c:pt>
                <c:pt idx="174">
                  <c:v>TEST029_2015-01-26</c:v>
                </c:pt>
                <c:pt idx="175">
                  <c:v>TEST030_2015-01-28</c:v>
                </c:pt>
                <c:pt idx="176">
                  <c:v>TEST031_2015-03-06</c:v>
                </c:pt>
                <c:pt idx="177">
                  <c:v>TEST032_2015-03-09</c:v>
                </c:pt>
                <c:pt idx="178">
                  <c:v>TEST033_2015-04-22</c:v>
                </c:pt>
                <c:pt idx="179">
                  <c:v>TEST034_2015-04-28</c:v>
                </c:pt>
                <c:pt idx="180">
                  <c:v>TEST035_2015-06-03</c:v>
                </c:pt>
                <c:pt idx="181">
                  <c:v>TEST036_2015-06-24</c:v>
                </c:pt>
                <c:pt idx="182">
                  <c:v>TEST037_2015-07-08</c:v>
                </c:pt>
                <c:pt idx="183">
                  <c:v>TEST038_2015-07-23</c:v>
                </c:pt>
                <c:pt idx="184">
                  <c:v>TEST039_2015-07-30</c:v>
                </c:pt>
                <c:pt idx="185">
                  <c:v>TEST040_2015-07-29</c:v>
                </c:pt>
                <c:pt idx="186">
                  <c:v>TEST041_2015-08-19</c:v>
                </c:pt>
                <c:pt idx="187">
                  <c:v>TEST042_2015-09-03</c:v>
                </c:pt>
                <c:pt idx="188">
                  <c:v>TEST043_2015-09-07</c:v>
                </c:pt>
                <c:pt idx="189">
                  <c:v>TEST044_2015-10-14</c:v>
                </c:pt>
                <c:pt idx="190">
                  <c:v>TEST045_2015-10-22</c:v>
                </c:pt>
                <c:pt idx="191">
                  <c:v>TEST046_2015-10-29</c:v>
                </c:pt>
                <c:pt idx="192">
                  <c:v>TEST047_2015-11-05</c:v>
                </c:pt>
                <c:pt idx="193">
                  <c:v>TEST048_2015-11-12</c:v>
                </c:pt>
                <c:pt idx="194">
                  <c:v>TEST049_2015-11-13</c:v>
                </c:pt>
                <c:pt idx="195">
                  <c:v>TEST050_2015-11-17</c:v>
                </c:pt>
                <c:pt idx="196">
                  <c:v>TEST051_2015-12-02</c:v>
                </c:pt>
                <c:pt idx="197">
                  <c:v>TEST052_2015-12-14</c:v>
                </c:pt>
                <c:pt idx="198">
                  <c:v>TEST053_2015-12-31</c:v>
                </c:pt>
                <c:pt idx="199">
                  <c:v>TEST054_2016-01-07</c:v>
                </c:pt>
                <c:pt idx="200">
                  <c:v>TEST055_2016-01-08</c:v>
                </c:pt>
                <c:pt idx="201">
                  <c:v>TEST056_2016-01-08</c:v>
                </c:pt>
                <c:pt idx="202">
                  <c:v>TEST057_2016-01-15</c:v>
                </c:pt>
                <c:pt idx="203">
                  <c:v>TEST058_2016-01-25</c:v>
                </c:pt>
                <c:pt idx="204">
                  <c:v>TEST059_2016-02-01</c:v>
                </c:pt>
                <c:pt idx="205">
                  <c:v>TEST060_2016-02-09</c:v>
                </c:pt>
                <c:pt idx="206">
                  <c:v>TEST061_2016-02-04</c:v>
                </c:pt>
                <c:pt idx="207">
                  <c:v>TEST062_2016-02-15</c:v>
                </c:pt>
                <c:pt idx="208">
                  <c:v>TEST063_2016-03-08</c:v>
                </c:pt>
                <c:pt idx="209">
                  <c:v>TEST064_2016-03-10</c:v>
                </c:pt>
                <c:pt idx="210">
                  <c:v>TEST065_2016-03-23</c:v>
                </c:pt>
                <c:pt idx="211">
                  <c:v>TEST066_2016-04-19</c:v>
                </c:pt>
                <c:pt idx="212">
                  <c:v>TEST067_2016-05-04</c:v>
                </c:pt>
                <c:pt idx="213">
                  <c:v>TEST069_2016-05-18</c:v>
                </c:pt>
                <c:pt idx="214">
                  <c:v>TEST070_2016-05-25</c:v>
                </c:pt>
                <c:pt idx="215">
                  <c:v>TEST071_2016-06-09</c:v>
                </c:pt>
                <c:pt idx="216">
                  <c:v>TEST072_2016-07-13</c:v>
                </c:pt>
                <c:pt idx="217">
                  <c:v>TEST073_2016-07-21</c:v>
                </c:pt>
                <c:pt idx="218">
                  <c:v>TEST074_2016-08-03</c:v>
                </c:pt>
                <c:pt idx="219">
                  <c:v>TEST075_2016-08-09</c:v>
                </c:pt>
                <c:pt idx="220">
                  <c:v>TEST076_2016-08-16</c:v>
                </c:pt>
                <c:pt idx="221">
                  <c:v>TEST077_2016-08-11</c:v>
                </c:pt>
                <c:pt idx="222">
                  <c:v>TEST078_2016-09-06</c:v>
                </c:pt>
                <c:pt idx="223">
                  <c:v>TEST079_2016-09-12</c:v>
                </c:pt>
                <c:pt idx="224">
                  <c:v>TEST080_2016-09-06</c:v>
                </c:pt>
                <c:pt idx="225">
                  <c:v>TEST081_2016-09-12</c:v>
                </c:pt>
                <c:pt idx="226">
                  <c:v>TEST082_2016-10-12</c:v>
                </c:pt>
                <c:pt idx="227">
                  <c:v>TEST083_2016-10-11</c:v>
                </c:pt>
                <c:pt idx="228">
                  <c:v>TEST084_2016-10-18</c:v>
                </c:pt>
                <c:pt idx="229">
                  <c:v>TEST085_2016-11-02</c:v>
                </c:pt>
                <c:pt idx="230">
                  <c:v>TEST086_2016-12-21</c:v>
                </c:pt>
                <c:pt idx="231">
                  <c:v>TEST087_2017-02-16</c:v>
                </c:pt>
                <c:pt idx="232">
                  <c:v>TEST088_2017-02-20</c:v>
                </c:pt>
                <c:pt idx="233">
                  <c:v>TEST089_2017-02-14</c:v>
                </c:pt>
                <c:pt idx="234">
                  <c:v>TEST090_2017-02-27</c:v>
                </c:pt>
                <c:pt idx="235">
                  <c:v>TEST091_2017-03-13</c:v>
                </c:pt>
                <c:pt idx="236">
                  <c:v>TEST092_2017-04-18</c:v>
                </c:pt>
                <c:pt idx="237">
                  <c:v>TEST093_2017-04-20</c:v>
                </c:pt>
                <c:pt idx="238">
                  <c:v>TEST094_2017-04-25</c:v>
                </c:pt>
                <c:pt idx="239">
                  <c:v>TEST095_2017-04-19</c:v>
                </c:pt>
                <c:pt idx="240">
                  <c:v>TEST096_2017-05-09</c:v>
                </c:pt>
                <c:pt idx="241">
                  <c:v>TEST097_2017-05-24</c:v>
                </c:pt>
                <c:pt idx="242">
                  <c:v>TEST098_2017-07-11</c:v>
                </c:pt>
                <c:pt idx="243">
                  <c:v>TEST099_2017-07-27</c:v>
                </c:pt>
                <c:pt idx="244">
                  <c:v>TEST100_2017-08-02</c:v>
                </c:pt>
                <c:pt idx="245">
                  <c:v>TEST101_2017-08-03</c:v>
                </c:pt>
                <c:pt idx="246">
                  <c:v>TEST102_2017-08-15</c:v>
                </c:pt>
                <c:pt idx="247">
                  <c:v>TEST103_2018-01-11</c:v>
                </c:pt>
                <c:pt idx="248">
                  <c:v>TEST104_2017-09-04</c:v>
                </c:pt>
                <c:pt idx="249">
                  <c:v>TEST105_2018-03-26</c:v>
                </c:pt>
                <c:pt idx="250">
                  <c:v>TEST106_2018-01-10</c:v>
                </c:pt>
                <c:pt idx="251">
                  <c:v>TEST107_2017-10-09</c:v>
                </c:pt>
                <c:pt idx="252">
                  <c:v>TEST108_2017-09-18</c:v>
                </c:pt>
                <c:pt idx="253">
                  <c:v>TEST109_2017-11-16</c:v>
                </c:pt>
                <c:pt idx="254">
                  <c:v>TEST110_2017-11-13</c:v>
                </c:pt>
              </c:strCache>
            </c:strRef>
          </c:cat>
          <c:val>
            <c:numRef>
              <c:f>Sheet1!$J$2:$J$256</c:f>
              <c:numCache>
                <c:formatCode>General</c:formatCode>
                <c:ptCount val="255"/>
                <c:pt idx="0">
                  <c:v>0.76</c:v>
                </c:pt>
                <c:pt idx="1">
                  <c:v>0.78</c:v>
                </c:pt>
                <c:pt idx="2">
                  <c:v>0.76</c:v>
                </c:pt>
                <c:pt idx="3">
                  <c:v>0.74</c:v>
                </c:pt>
                <c:pt idx="4">
                  <c:v>0.74</c:v>
                </c:pt>
                <c:pt idx="5">
                  <c:v>0.75</c:v>
                </c:pt>
                <c:pt idx="6">
                  <c:v>0.74</c:v>
                </c:pt>
                <c:pt idx="7">
                  <c:v>0.7</c:v>
                </c:pt>
                <c:pt idx="8">
                  <c:v>0.72</c:v>
                </c:pt>
                <c:pt idx="9">
                  <c:v>0.78</c:v>
                </c:pt>
                <c:pt idx="10">
                  <c:v>0.8</c:v>
                </c:pt>
                <c:pt idx="11">
                  <c:v>0.71</c:v>
                </c:pt>
                <c:pt idx="12">
                  <c:v>0.7</c:v>
                </c:pt>
                <c:pt idx="13">
                  <c:v>0.64</c:v>
                </c:pt>
                <c:pt idx="14">
                  <c:v>0.7</c:v>
                </c:pt>
                <c:pt idx="15">
                  <c:v>0.62</c:v>
                </c:pt>
                <c:pt idx="16">
                  <c:v>0.68</c:v>
                </c:pt>
                <c:pt idx="17">
                  <c:v>0.71</c:v>
                </c:pt>
                <c:pt idx="18">
                  <c:v>0.62</c:v>
                </c:pt>
                <c:pt idx="19">
                  <c:v>0.73</c:v>
                </c:pt>
                <c:pt idx="20">
                  <c:v>0.72</c:v>
                </c:pt>
                <c:pt idx="21">
                  <c:v>0.66</c:v>
                </c:pt>
                <c:pt idx="22">
                  <c:v>0.64</c:v>
                </c:pt>
                <c:pt idx="23">
                  <c:v>0.8</c:v>
                </c:pt>
                <c:pt idx="24">
                  <c:v>0.74</c:v>
                </c:pt>
                <c:pt idx="25">
                  <c:v>0.34</c:v>
                </c:pt>
                <c:pt idx="26">
                  <c:v>0.47</c:v>
                </c:pt>
                <c:pt idx="27">
                  <c:v>0.23</c:v>
                </c:pt>
                <c:pt idx="28">
                  <c:v>0.24</c:v>
                </c:pt>
                <c:pt idx="29">
                  <c:v>0.33</c:v>
                </c:pt>
                <c:pt idx="30">
                  <c:v>0.5</c:v>
                </c:pt>
                <c:pt idx="31">
                  <c:v>0.38</c:v>
                </c:pt>
                <c:pt idx="32">
                  <c:v>0.38</c:v>
                </c:pt>
                <c:pt idx="33">
                  <c:v>0.48</c:v>
                </c:pt>
                <c:pt idx="34">
                  <c:v>0.47</c:v>
                </c:pt>
                <c:pt idx="35">
                  <c:v>0</c:v>
                </c:pt>
                <c:pt idx="36">
                  <c:v>0.63</c:v>
                </c:pt>
                <c:pt idx="37">
                  <c:v>0.71</c:v>
                </c:pt>
                <c:pt idx="38">
                  <c:v>0.66</c:v>
                </c:pt>
                <c:pt idx="39">
                  <c:v>0.63</c:v>
                </c:pt>
                <c:pt idx="40">
                  <c:v>0.64</c:v>
                </c:pt>
                <c:pt idx="41">
                  <c:v>0.6</c:v>
                </c:pt>
                <c:pt idx="42">
                  <c:v>0.56999999999999995</c:v>
                </c:pt>
                <c:pt idx="43">
                  <c:v>0.66</c:v>
                </c:pt>
                <c:pt idx="44">
                  <c:v>0.62</c:v>
                </c:pt>
                <c:pt idx="45">
                  <c:v>0.66</c:v>
                </c:pt>
                <c:pt idx="46">
                  <c:v>0.62</c:v>
                </c:pt>
                <c:pt idx="47">
                  <c:v>0.53</c:v>
                </c:pt>
                <c:pt idx="48">
                  <c:v>0.59</c:v>
                </c:pt>
                <c:pt idx="49">
                  <c:v>0.43</c:v>
                </c:pt>
                <c:pt idx="50">
                  <c:v>0.42</c:v>
                </c:pt>
                <c:pt idx="51">
                  <c:v>0.45</c:v>
                </c:pt>
                <c:pt idx="52">
                  <c:v>0.57999999999999996</c:v>
                </c:pt>
                <c:pt idx="53">
                  <c:v>0.47</c:v>
                </c:pt>
                <c:pt idx="54">
                  <c:v>0.53</c:v>
                </c:pt>
                <c:pt idx="55">
                  <c:v>0.56000000000000005</c:v>
                </c:pt>
                <c:pt idx="56">
                  <c:v>0.54</c:v>
                </c:pt>
                <c:pt idx="57">
                  <c:v>0.54</c:v>
                </c:pt>
                <c:pt idx="58">
                  <c:v>0.47</c:v>
                </c:pt>
                <c:pt idx="59">
                  <c:v>0.46</c:v>
                </c:pt>
                <c:pt idx="60">
                  <c:v>0.36</c:v>
                </c:pt>
                <c:pt idx="61">
                  <c:v>0.68</c:v>
                </c:pt>
                <c:pt idx="62">
                  <c:v>0.64</c:v>
                </c:pt>
                <c:pt idx="63">
                  <c:v>0.55000000000000004</c:v>
                </c:pt>
                <c:pt idx="64">
                  <c:v>0.75</c:v>
                </c:pt>
                <c:pt idx="65">
                  <c:v>0.65</c:v>
                </c:pt>
                <c:pt idx="66">
                  <c:v>0.74</c:v>
                </c:pt>
                <c:pt idx="67">
                  <c:v>0.71</c:v>
                </c:pt>
                <c:pt idx="68">
                  <c:v>0.68</c:v>
                </c:pt>
                <c:pt idx="69">
                  <c:v>0.53</c:v>
                </c:pt>
                <c:pt idx="70">
                  <c:v>0.59</c:v>
                </c:pt>
                <c:pt idx="71">
                  <c:v>0.36</c:v>
                </c:pt>
                <c:pt idx="72">
                  <c:v>0.57999999999999996</c:v>
                </c:pt>
                <c:pt idx="73">
                  <c:v>0.48</c:v>
                </c:pt>
                <c:pt idx="74">
                  <c:v>0.54</c:v>
                </c:pt>
                <c:pt idx="75">
                  <c:v>0.7</c:v>
                </c:pt>
                <c:pt idx="76">
                  <c:v>0.66</c:v>
                </c:pt>
                <c:pt idx="77">
                  <c:v>0.67</c:v>
                </c:pt>
                <c:pt idx="78">
                  <c:v>0.68</c:v>
                </c:pt>
                <c:pt idx="79">
                  <c:v>0.66</c:v>
                </c:pt>
                <c:pt idx="80">
                  <c:v>0.66</c:v>
                </c:pt>
                <c:pt idx="81">
                  <c:v>0.66</c:v>
                </c:pt>
                <c:pt idx="82">
                  <c:v>0.66</c:v>
                </c:pt>
                <c:pt idx="83">
                  <c:v>0.67</c:v>
                </c:pt>
                <c:pt idx="84">
                  <c:v>0.7</c:v>
                </c:pt>
                <c:pt idx="85">
                  <c:v>0.51</c:v>
                </c:pt>
                <c:pt idx="86">
                  <c:v>0.56000000000000005</c:v>
                </c:pt>
                <c:pt idx="87">
                  <c:v>0.67</c:v>
                </c:pt>
                <c:pt idx="88">
                  <c:v>0.66</c:v>
                </c:pt>
                <c:pt idx="89">
                  <c:v>0.55000000000000004</c:v>
                </c:pt>
                <c:pt idx="90">
                  <c:v>0.61</c:v>
                </c:pt>
                <c:pt idx="91">
                  <c:v>0.6</c:v>
                </c:pt>
                <c:pt idx="92">
                  <c:v>0.7</c:v>
                </c:pt>
                <c:pt idx="93">
                  <c:v>0.67</c:v>
                </c:pt>
                <c:pt idx="94">
                  <c:v>0.64</c:v>
                </c:pt>
                <c:pt idx="95">
                  <c:v>0.67</c:v>
                </c:pt>
                <c:pt idx="96">
                  <c:v>0.67</c:v>
                </c:pt>
                <c:pt idx="97">
                  <c:v>0.71</c:v>
                </c:pt>
                <c:pt idx="98">
                  <c:v>0.69</c:v>
                </c:pt>
                <c:pt idx="99">
                  <c:v>0.53</c:v>
                </c:pt>
                <c:pt idx="100">
                  <c:v>0.66</c:v>
                </c:pt>
                <c:pt idx="101">
                  <c:v>0.69</c:v>
                </c:pt>
                <c:pt idx="102">
                  <c:v>0.67</c:v>
                </c:pt>
                <c:pt idx="103">
                  <c:v>0</c:v>
                </c:pt>
                <c:pt idx="104">
                  <c:v>0.47</c:v>
                </c:pt>
                <c:pt idx="105">
                  <c:v>0.48</c:v>
                </c:pt>
                <c:pt idx="106">
                  <c:v>0.55000000000000004</c:v>
                </c:pt>
                <c:pt idx="107">
                  <c:v>0.5</c:v>
                </c:pt>
                <c:pt idx="108">
                  <c:v>0.57999999999999996</c:v>
                </c:pt>
                <c:pt idx="109">
                  <c:v>0.7</c:v>
                </c:pt>
                <c:pt idx="110">
                  <c:v>0.28999999999999998</c:v>
                </c:pt>
                <c:pt idx="111">
                  <c:v>0.49</c:v>
                </c:pt>
                <c:pt idx="112">
                  <c:v>0.69</c:v>
                </c:pt>
                <c:pt idx="113">
                  <c:v>0.35</c:v>
                </c:pt>
                <c:pt idx="114">
                  <c:v>0.63</c:v>
                </c:pt>
                <c:pt idx="115">
                  <c:v>0.36</c:v>
                </c:pt>
                <c:pt idx="116">
                  <c:v>0.46</c:v>
                </c:pt>
                <c:pt idx="117">
                  <c:v>0.49</c:v>
                </c:pt>
                <c:pt idx="118">
                  <c:v>0.42</c:v>
                </c:pt>
                <c:pt idx="119">
                  <c:v>0.37</c:v>
                </c:pt>
                <c:pt idx="120">
                  <c:v>0.6</c:v>
                </c:pt>
                <c:pt idx="121">
                  <c:v>0.55000000000000004</c:v>
                </c:pt>
                <c:pt idx="122">
                  <c:v>0.52</c:v>
                </c:pt>
                <c:pt idx="123">
                  <c:v>0.67</c:v>
                </c:pt>
                <c:pt idx="124">
                  <c:v>0.04</c:v>
                </c:pt>
                <c:pt idx="125">
                  <c:v>0.49</c:v>
                </c:pt>
                <c:pt idx="126">
                  <c:v>0.41</c:v>
                </c:pt>
                <c:pt idx="127">
                  <c:v>0.26</c:v>
                </c:pt>
                <c:pt idx="128">
                  <c:v>0.51</c:v>
                </c:pt>
                <c:pt idx="129">
                  <c:v>0.34</c:v>
                </c:pt>
                <c:pt idx="130">
                  <c:v>0.35</c:v>
                </c:pt>
                <c:pt idx="131">
                  <c:v>0.37</c:v>
                </c:pt>
                <c:pt idx="132">
                  <c:v>0.33</c:v>
                </c:pt>
                <c:pt idx="133">
                  <c:v>0.34</c:v>
                </c:pt>
                <c:pt idx="134">
                  <c:v>0.36</c:v>
                </c:pt>
                <c:pt idx="135">
                  <c:v>0.47</c:v>
                </c:pt>
                <c:pt idx="136">
                  <c:v>0.15</c:v>
                </c:pt>
                <c:pt idx="137">
                  <c:v>0.12</c:v>
                </c:pt>
                <c:pt idx="138">
                  <c:v>0.02</c:v>
                </c:pt>
                <c:pt idx="139">
                  <c:v>0</c:v>
                </c:pt>
                <c:pt idx="140">
                  <c:v>0.11</c:v>
                </c:pt>
                <c:pt idx="141">
                  <c:v>0</c:v>
                </c:pt>
                <c:pt idx="142">
                  <c:v>7.0000000000000007E-2</c:v>
                </c:pt>
                <c:pt idx="143">
                  <c:v>7.0000000000000007E-2</c:v>
                </c:pt>
                <c:pt idx="144">
                  <c:v>0.04</c:v>
                </c:pt>
                <c:pt idx="145">
                  <c:v>0.04</c:v>
                </c:pt>
                <c:pt idx="146">
                  <c:v>0.13</c:v>
                </c:pt>
                <c:pt idx="147">
                  <c:v>0</c:v>
                </c:pt>
                <c:pt idx="148">
                  <c:v>0.08</c:v>
                </c:pt>
                <c:pt idx="149">
                  <c:v>0.48</c:v>
                </c:pt>
                <c:pt idx="150">
                  <c:v>0.52</c:v>
                </c:pt>
                <c:pt idx="151">
                  <c:v>0.4</c:v>
                </c:pt>
                <c:pt idx="152">
                  <c:v>0.66</c:v>
                </c:pt>
                <c:pt idx="153">
                  <c:v>0.45</c:v>
                </c:pt>
                <c:pt idx="154">
                  <c:v>0.62</c:v>
                </c:pt>
                <c:pt idx="155">
                  <c:v>0.47</c:v>
                </c:pt>
                <c:pt idx="156">
                  <c:v>0.32</c:v>
                </c:pt>
                <c:pt idx="157">
                  <c:v>0.56000000000000005</c:v>
                </c:pt>
                <c:pt idx="158">
                  <c:v>0.54</c:v>
                </c:pt>
                <c:pt idx="159">
                  <c:v>0.56000000000000005</c:v>
                </c:pt>
                <c:pt idx="160">
                  <c:v>0.74</c:v>
                </c:pt>
                <c:pt idx="161">
                  <c:v>0.34</c:v>
                </c:pt>
                <c:pt idx="162">
                  <c:v>0.49</c:v>
                </c:pt>
                <c:pt idx="163">
                  <c:v>0.57999999999999996</c:v>
                </c:pt>
                <c:pt idx="164">
                  <c:v>0.06</c:v>
                </c:pt>
                <c:pt idx="165">
                  <c:v>0.7</c:v>
                </c:pt>
                <c:pt idx="166">
                  <c:v>0.54</c:v>
                </c:pt>
                <c:pt idx="167">
                  <c:v>0.41</c:v>
                </c:pt>
                <c:pt idx="168">
                  <c:v>0</c:v>
                </c:pt>
                <c:pt idx="169">
                  <c:v>0</c:v>
                </c:pt>
                <c:pt idx="170">
                  <c:v>0.79</c:v>
                </c:pt>
                <c:pt idx="171">
                  <c:v>0.53</c:v>
                </c:pt>
                <c:pt idx="172">
                  <c:v>0.14000000000000001</c:v>
                </c:pt>
                <c:pt idx="173">
                  <c:v>0.76</c:v>
                </c:pt>
                <c:pt idx="174">
                  <c:v>0.1</c:v>
                </c:pt>
                <c:pt idx="175">
                  <c:v>0.79</c:v>
                </c:pt>
                <c:pt idx="176">
                  <c:v>0</c:v>
                </c:pt>
                <c:pt idx="177">
                  <c:v>0.84</c:v>
                </c:pt>
                <c:pt idx="178">
                  <c:v>0.02</c:v>
                </c:pt>
                <c:pt idx="179">
                  <c:v>0</c:v>
                </c:pt>
                <c:pt idx="180">
                  <c:v>0</c:v>
                </c:pt>
                <c:pt idx="181">
                  <c:v>0.78</c:v>
                </c:pt>
                <c:pt idx="182">
                  <c:v>0.46</c:v>
                </c:pt>
                <c:pt idx="183">
                  <c:v>0.48</c:v>
                </c:pt>
                <c:pt idx="184">
                  <c:v>0</c:v>
                </c:pt>
                <c:pt idx="185">
                  <c:v>0.65</c:v>
                </c:pt>
                <c:pt idx="186">
                  <c:v>0.63</c:v>
                </c:pt>
                <c:pt idx="187">
                  <c:v>0.06</c:v>
                </c:pt>
                <c:pt idx="188">
                  <c:v>0.41</c:v>
                </c:pt>
                <c:pt idx="189">
                  <c:v>0.52</c:v>
                </c:pt>
                <c:pt idx="190">
                  <c:v>0.75</c:v>
                </c:pt>
                <c:pt idx="191">
                  <c:v>0.45</c:v>
                </c:pt>
                <c:pt idx="192">
                  <c:v>0.64</c:v>
                </c:pt>
                <c:pt idx="193">
                  <c:v>0.85</c:v>
                </c:pt>
                <c:pt idx="194">
                  <c:v>0.01</c:v>
                </c:pt>
                <c:pt idx="195">
                  <c:v>0.27</c:v>
                </c:pt>
                <c:pt idx="196">
                  <c:v>0.44</c:v>
                </c:pt>
                <c:pt idx="197">
                  <c:v>0.59</c:v>
                </c:pt>
                <c:pt idx="198">
                  <c:v>0.8</c:v>
                </c:pt>
                <c:pt idx="199">
                  <c:v>0.4</c:v>
                </c:pt>
                <c:pt idx="200">
                  <c:v>0.01</c:v>
                </c:pt>
                <c:pt idx="201">
                  <c:v>0.33</c:v>
                </c:pt>
                <c:pt idx="202">
                  <c:v>0</c:v>
                </c:pt>
                <c:pt idx="203">
                  <c:v>0.13</c:v>
                </c:pt>
                <c:pt idx="204">
                  <c:v>0.61</c:v>
                </c:pt>
                <c:pt idx="205">
                  <c:v>0.16</c:v>
                </c:pt>
                <c:pt idx="206">
                  <c:v>0.52</c:v>
                </c:pt>
                <c:pt idx="207">
                  <c:v>0</c:v>
                </c:pt>
                <c:pt idx="208">
                  <c:v>0.71</c:v>
                </c:pt>
                <c:pt idx="209">
                  <c:v>0</c:v>
                </c:pt>
                <c:pt idx="210">
                  <c:v>0</c:v>
                </c:pt>
                <c:pt idx="211">
                  <c:v>0.56000000000000005</c:v>
                </c:pt>
                <c:pt idx="212">
                  <c:v>0.56000000000000005</c:v>
                </c:pt>
                <c:pt idx="213">
                  <c:v>0.49</c:v>
                </c:pt>
                <c:pt idx="214">
                  <c:v>0.64</c:v>
                </c:pt>
                <c:pt idx="215">
                  <c:v>0.57999999999999996</c:v>
                </c:pt>
                <c:pt idx="216">
                  <c:v>0.68</c:v>
                </c:pt>
                <c:pt idx="217">
                  <c:v>0.71</c:v>
                </c:pt>
                <c:pt idx="218">
                  <c:v>0</c:v>
                </c:pt>
                <c:pt idx="219">
                  <c:v>0.68</c:v>
                </c:pt>
                <c:pt idx="220">
                  <c:v>0.31</c:v>
                </c:pt>
                <c:pt idx="221">
                  <c:v>0.57999999999999996</c:v>
                </c:pt>
                <c:pt idx="222">
                  <c:v>0.2</c:v>
                </c:pt>
                <c:pt idx="223">
                  <c:v>0.49</c:v>
                </c:pt>
                <c:pt idx="224">
                  <c:v>0.64</c:v>
                </c:pt>
                <c:pt idx="225">
                  <c:v>0</c:v>
                </c:pt>
                <c:pt idx="226">
                  <c:v>0.19</c:v>
                </c:pt>
                <c:pt idx="227">
                  <c:v>0.46</c:v>
                </c:pt>
                <c:pt idx="228">
                  <c:v>0</c:v>
                </c:pt>
                <c:pt idx="229">
                  <c:v>0</c:v>
                </c:pt>
                <c:pt idx="230">
                  <c:v>7.0000000000000007E-2</c:v>
                </c:pt>
                <c:pt idx="231">
                  <c:v>0.37</c:v>
                </c:pt>
                <c:pt idx="232">
                  <c:v>0.57999999999999996</c:v>
                </c:pt>
                <c:pt idx="233">
                  <c:v>0.62</c:v>
                </c:pt>
                <c:pt idx="234">
                  <c:v>0.75</c:v>
                </c:pt>
                <c:pt idx="235">
                  <c:v>0.55000000000000004</c:v>
                </c:pt>
                <c:pt idx="236">
                  <c:v>0.68</c:v>
                </c:pt>
                <c:pt idx="237">
                  <c:v>0.47</c:v>
                </c:pt>
                <c:pt idx="238">
                  <c:v>0.31</c:v>
                </c:pt>
                <c:pt idx="239">
                  <c:v>0.49</c:v>
                </c:pt>
                <c:pt idx="240">
                  <c:v>0.22</c:v>
                </c:pt>
                <c:pt idx="241">
                  <c:v>0</c:v>
                </c:pt>
                <c:pt idx="242">
                  <c:v>0.54</c:v>
                </c:pt>
                <c:pt idx="243">
                  <c:v>0.56999999999999995</c:v>
                </c:pt>
                <c:pt idx="244">
                  <c:v>0.09</c:v>
                </c:pt>
                <c:pt idx="245">
                  <c:v>0.51</c:v>
                </c:pt>
                <c:pt idx="246">
                  <c:v>0.04</c:v>
                </c:pt>
                <c:pt idx="247">
                  <c:v>0.13</c:v>
                </c:pt>
                <c:pt idx="248">
                  <c:v>0.72</c:v>
                </c:pt>
                <c:pt idx="249">
                  <c:v>0.44</c:v>
                </c:pt>
                <c:pt idx="250">
                  <c:v>0</c:v>
                </c:pt>
                <c:pt idx="251">
                  <c:v>0</c:v>
                </c:pt>
                <c:pt idx="252">
                  <c:v>0.31</c:v>
                </c:pt>
                <c:pt idx="253">
                  <c:v>0.03</c:v>
                </c:pt>
                <c:pt idx="254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9-42E8-952D-24DE94DE86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8286656"/>
        <c:axId val="1988263280"/>
      </c:barChart>
      <c:catAx>
        <c:axId val="198828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tx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263280"/>
        <c:crosses val="autoZero"/>
        <c:auto val="1"/>
        <c:lblAlgn val="ctr"/>
        <c:lblOffset val="100"/>
        <c:noMultiLvlLbl val="0"/>
      </c:catAx>
      <c:valAx>
        <c:axId val="198826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286656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DCS-LC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Sheet1!$A$2:$A$260</c:f>
              <c:strCache>
                <c:ptCount val="255"/>
                <c:pt idx="0">
                  <c:v>LWWI_2013-06-07_4DCT_0</c:v>
                </c:pt>
                <c:pt idx="1">
                  <c:v>LWWI_2013-06-07_4DCT_10</c:v>
                </c:pt>
                <c:pt idx="2">
                  <c:v>LWWI_2013-06-07_4DCT_20</c:v>
                </c:pt>
                <c:pt idx="3">
                  <c:v>LWWI_2013-06-07_4DCT_30</c:v>
                </c:pt>
                <c:pt idx="4">
                  <c:v>LWWI_2013-06-07_4DCT_40</c:v>
                </c:pt>
                <c:pt idx="5">
                  <c:v>LWWI_2013-06-07_4DCT_50</c:v>
                </c:pt>
                <c:pt idx="6">
                  <c:v>LWWI_2013-06-07_4DCT_60</c:v>
                </c:pt>
                <c:pt idx="7">
                  <c:v>LWWI_2013-06-07_4DCT_70</c:v>
                </c:pt>
                <c:pt idx="8">
                  <c:v>LWWI_2013-06-07_4DCT_80</c:v>
                </c:pt>
                <c:pt idx="9">
                  <c:v>LWWI_2013-06-07_4DCT_90</c:v>
                </c:pt>
                <c:pt idx="10">
                  <c:v>LWWI_2013-06-07</c:v>
                </c:pt>
                <c:pt idx="11">
                  <c:v>LWWI_2013-06-10</c:v>
                </c:pt>
                <c:pt idx="12">
                  <c:v>LWWI_2013-06-12_4DCT_0</c:v>
                </c:pt>
                <c:pt idx="13">
                  <c:v>LWWI_2013-06-12_4DCT_10</c:v>
                </c:pt>
                <c:pt idx="14">
                  <c:v>LWWI_2013-06-12_4DCT_20</c:v>
                </c:pt>
                <c:pt idx="15">
                  <c:v>LWWI_2013-06-12_4DCT_30</c:v>
                </c:pt>
                <c:pt idx="16">
                  <c:v>LWWI_2013-06-12_4DCT_40</c:v>
                </c:pt>
                <c:pt idx="17">
                  <c:v>LWWI_2013-06-12_4DCT_50</c:v>
                </c:pt>
                <c:pt idx="18">
                  <c:v>LWWI_2013-06-12_4DCT_60</c:v>
                </c:pt>
                <c:pt idx="19">
                  <c:v>LWWI_2013-06-12_4DCT_70</c:v>
                </c:pt>
                <c:pt idx="20">
                  <c:v>LWWI_2013-06-12_4DCT_80</c:v>
                </c:pt>
                <c:pt idx="21">
                  <c:v>LWWI_2013-06-12_4DCT_90</c:v>
                </c:pt>
                <c:pt idx="22">
                  <c:v>LWWI_2013-06-12</c:v>
                </c:pt>
                <c:pt idx="23">
                  <c:v>LWWI_2013-06-14</c:v>
                </c:pt>
                <c:pt idx="24">
                  <c:v>RAWO_2013-06-05</c:v>
                </c:pt>
                <c:pt idx="25">
                  <c:v>RAWO_2013-06-13_4DCT_0</c:v>
                </c:pt>
                <c:pt idx="26">
                  <c:v>RAWO_2013-06-13_4DCT_10</c:v>
                </c:pt>
                <c:pt idx="27">
                  <c:v>RAWO_2013-06-13_4DCT_20</c:v>
                </c:pt>
                <c:pt idx="28">
                  <c:v>RAWO_2013-06-13_4DCT_30</c:v>
                </c:pt>
                <c:pt idx="29">
                  <c:v>RAWO_2013-06-13_4DCT_40</c:v>
                </c:pt>
                <c:pt idx="30">
                  <c:v>RAWO_2013-06-13_4DCT_50</c:v>
                </c:pt>
                <c:pt idx="31">
                  <c:v>RAWO_2013-06-13_4DCT_60</c:v>
                </c:pt>
                <c:pt idx="32">
                  <c:v>RAWO_2013-06-13_4DCT_70</c:v>
                </c:pt>
                <c:pt idx="33">
                  <c:v>RAWO_2013-06-13_4DCT_80</c:v>
                </c:pt>
                <c:pt idx="34">
                  <c:v>RAWO_2013-06-13_4DCT_90</c:v>
                </c:pt>
                <c:pt idx="35">
                  <c:v>RAWO_2013-06-13</c:v>
                </c:pt>
                <c:pt idx="36">
                  <c:v>RAWO_2013-06-17</c:v>
                </c:pt>
                <c:pt idx="37">
                  <c:v>RAWO_2013-06-20_4DCT_0</c:v>
                </c:pt>
                <c:pt idx="38">
                  <c:v>RAWO_2013-06-20_4DCT_10</c:v>
                </c:pt>
                <c:pt idx="39">
                  <c:v>RAWO_2013-06-20_4DCT_20</c:v>
                </c:pt>
                <c:pt idx="40">
                  <c:v>RAWO_2013-06-20_4DCT_30</c:v>
                </c:pt>
                <c:pt idx="41">
                  <c:v>RAWO_2013-06-20_4DCT_40</c:v>
                </c:pt>
                <c:pt idx="42">
                  <c:v>RAWO_2013-06-20_4DCT_50</c:v>
                </c:pt>
                <c:pt idx="43">
                  <c:v>RAWO_2013-06-20_4DCT_60</c:v>
                </c:pt>
                <c:pt idx="44">
                  <c:v>RAWO_2013-06-20_4DCT_70</c:v>
                </c:pt>
                <c:pt idx="45">
                  <c:v>RAWO_2013-06-20_4DCT_80</c:v>
                </c:pt>
                <c:pt idx="46">
                  <c:v>RAWO_2013-06-20_4DCT_90</c:v>
                </c:pt>
                <c:pt idx="47">
                  <c:v>RAWO_2013-06-20</c:v>
                </c:pt>
                <c:pt idx="48">
                  <c:v>RAWO_2013-06-24</c:v>
                </c:pt>
                <c:pt idx="49">
                  <c:v>RGLA_2013-05-23</c:v>
                </c:pt>
                <c:pt idx="50">
                  <c:v>RGLA_2013-06-04_4DCT_0</c:v>
                </c:pt>
                <c:pt idx="51">
                  <c:v>RGLA_2013-06-04_4DCT_10</c:v>
                </c:pt>
                <c:pt idx="52">
                  <c:v>RGLA_2013-06-04_4DCT_20</c:v>
                </c:pt>
                <c:pt idx="53">
                  <c:v>RGLA_2013-06-04_4DCT_30</c:v>
                </c:pt>
                <c:pt idx="54">
                  <c:v>RGLA_2013-06-04_4DCT_40</c:v>
                </c:pt>
                <c:pt idx="55">
                  <c:v>RGLA_2013-06-04_4DCT_50</c:v>
                </c:pt>
                <c:pt idx="56">
                  <c:v>RGLA_2013-06-04_4DCT_60</c:v>
                </c:pt>
                <c:pt idx="57">
                  <c:v>RGLA_2013-06-04_4DCT_70</c:v>
                </c:pt>
                <c:pt idx="58">
                  <c:v>RGLA_2013-06-04_4DCT_80</c:v>
                </c:pt>
                <c:pt idx="59">
                  <c:v>RGLA_2013-06-04_4DCT_90</c:v>
                </c:pt>
                <c:pt idx="60">
                  <c:v>RGLA_2013-06-04</c:v>
                </c:pt>
                <c:pt idx="61">
                  <c:v>RGLA_2013-06-06</c:v>
                </c:pt>
                <c:pt idx="62">
                  <c:v>RGLA_2013-06-11_4DCT_0</c:v>
                </c:pt>
                <c:pt idx="63">
                  <c:v>RGLA_2013-06-11_4DCT_10</c:v>
                </c:pt>
                <c:pt idx="64">
                  <c:v>RGLA_2013-06-11_4DCT_20</c:v>
                </c:pt>
                <c:pt idx="65">
                  <c:v>RGLA_2013-06-11_4DCT_30</c:v>
                </c:pt>
                <c:pt idx="66">
                  <c:v>RGLA_2013-06-11_4DCT_40</c:v>
                </c:pt>
                <c:pt idx="67">
                  <c:v>RGLA_2013-06-11_4DCT_50</c:v>
                </c:pt>
                <c:pt idx="68">
                  <c:v>RGLA_2013-06-11_4DCT_60</c:v>
                </c:pt>
                <c:pt idx="69">
                  <c:v>RGLA_2013-06-11_4DCT_70</c:v>
                </c:pt>
                <c:pt idx="70">
                  <c:v>RGLA_2013-06-11_4DCT_80</c:v>
                </c:pt>
                <c:pt idx="71">
                  <c:v>RGLA_2013-06-11_4DCT_90</c:v>
                </c:pt>
                <c:pt idx="72">
                  <c:v>RGLA_2013-06-11</c:v>
                </c:pt>
                <c:pt idx="73">
                  <c:v>RGLA_2013-06-13</c:v>
                </c:pt>
                <c:pt idx="74">
                  <c:v>RJSC_2013-06-27</c:v>
                </c:pt>
                <c:pt idx="75">
                  <c:v>RJSC_2013-07-09_4DCT_0</c:v>
                </c:pt>
                <c:pt idx="76">
                  <c:v>RJSC_2013-07-09_4DCT_10</c:v>
                </c:pt>
                <c:pt idx="77">
                  <c:v>RJSC_2013-07-09_4DCT_20</c:v>
                </c:pt>
                <c:pt idx="78">
                  <c:v>RJSC_2013-07-09_4DCT_30</c:v>
                </c:pt>
                <c:pt idx="79">
                  <c:v>RJSC_2013-07-09_4DCT_40</c:v>
                </c:pt>
                <c:pt idx="80">
                  <c:v>RJSC_2013-07-09_4DCT_50</c:v>
                </c:pt>
                <c:pt idx="81">
                  <c:v>RJSC_2013-07-09_4DCT_60</c:v>
                </c:pt>
                <c:pt idx="82">
                  <c:v>RJSC_2013-07-09_4DCT_70</c:v>
                </c:pt>
                <c:pt idx="83">
                  <c:v>RJSC_2013-07-09_4DCT_80</c:v>
                </c:pt>
                <c:pt idx="84">
                  <c:v>RJSC_2013-07-09_4DCT_90</c:v>
                </c:pt>
                <c:pt idx="85">
                  <c:v>RJSC_2013-07-09</c:v>
                </c:pt>
                <c:pt idx="86">
                  <c:v>RJSC_2013-07-11</c:v>
                </c:pt>
                <c:pt idx="87">
                  <c:v>RJSC_2013-07-16_4DCT_0</c:v>
                </c:pt>
                <c:pt idx="88">
                  <c:v>RJSC_2013-07-16_4DCT_10</c:v>
                </c:pt>
                <c:pt idx="89">
                  <c:v>RJSC_2013-07-16_4DCT_20</c:v>
                </c:pt>
                <c:pt idx="90">
                  <c:v>RJSC_2013-07-16_4DCT_30</c:v>
                </c:pt>
                <c:pt idx="91">
                  <c:v>RJSC_2013-07-16_4DCT_40</c:v>
                </c:pt>
                <c:pt idx="92">
                  <c:v>RJSC_2013-07-16_4DCT_50</c:v>
                </c:pt>
                <c:pt idx="93">
                  <c:v>RJSC_2013-07-16_4DCT_60</c:v>
                </c:pt>
                <c:pt idx="94">
                  <c:v>RJSC_2013-07-16_4DCT_70</c:v>
                </c:pt>
                <c:pt idx="95">
                  <c:v>RJSC_2013-07-16_4DCT_80</c:v>
                </c:pt>
                <c:pt idx="96">
                  <c:v>RJSC_2013-07-16_4DCT_90</c:v>
                </c:pt>
                <c:pt idx="97">
                  <c:v>RJSC_2013-07-16</c:v>
                </c:pt>
                <c:pt idx="98">
                  <c:v>RJSC_2013-07-18</c:v>
                </c:pt>
                <c:pt idx="99">
                  <c:v>RLZU_2013-07-11</c:v>
                </c:pt>
                <c:pt idx="100">
                  <c:v>RLZU_2013-07-23_4DCT_0</c:v>
                </c:pt>
                <c:pt idx="101">
                  <c:v>RLZU_2013-07-23_4DCT_10</c:v>
                </c:pt>
                <c:pt idx="102">
                  <c:v>RLZU_2013-07-23_4DCT_20</c:v>
                </c:pt>
                <c:pt idx="103">
                  <c:v>RLZU_2013-07-23_4DCT_30</c:v>
                </c:pt>
                <c:pt idx="104">
                  <c:v>RLZU_2013-07-23_4DCT_40</c:v>
                </c:pt>
                <c:pt idx="105">
                  <c:v>RLZU_2013-07-23_4DCT_50</c:v>
                </c:pt>
                <c:pt idx="106">
                  <c:v>RLZU_2013-07-23_4DCT_60</c:v>
                </c:pt>
                <c:pt idx="107">
                  <c:v>RLZU_2013-07-23_4DCT_70</c:v>
                </c:pt>
                <c:pt idx="108">
                  <c:v>RLZU_2013-07-23_4DCT_80</c:v>
                </c:pt>
                <c:pt idx="109">
                  <c:v>RLZU_2013-07-23_4DCT_90</c:v>
                </c:pt>
                <c:pt idx="110">
                  <c:v>RLZU_2013-07-23</c:v>
                </c:pt>
                <c:pt idx="111">
                  <c:v>RLZU_2013-07-25</c:v>
                </c:pt>
                <c:pt idx="112">
                  <c:v>RLZU_2013-07-30_4DCT_0</c:v>
                </c:pt>
                <c:pt idx="113">
                  <c:v>RLZU_2013-07-30_4DCT_10</c:v>
                </c:pt>
                <c:pt idx="114">
                  <c:v>RLZU_2013-07-30_4DCT_20</c:v>
                </c:pt>
                <c:pt idx="115">
                  <c:v>RLZU_2013-07-30_4DCT_30</c:v>
                </c:pt>
                <c:pt idx="116">
                  <c:v>RLZU_2013-07-30_4DCT_40</c:v>
                </c:pt>
                <c:pt idx="117">
                  <c:v>RLZU_2013-07-30_4DCT_50</c:v>
                </c:pt>
                <c:pt idx="118">
                  <c:v>RLZU_2013-07-30_4DCT_60</c:v>
                </c:pt>
                <c:pt idx="119">
                  <c:v>RLZU_2013-07-30_4DCT_70</c:v>
                </c:pt>
                <c:pt idx="120">
                  <c:v>RLZU_2013-07-30_4DCT_80</c:v>
                </c:pt>
                <c:pt idx="121">
                  <c:v>RLZU_2013-07-30_4DCT_90</c:v>
                </c:pt>
                <c:pt idx="122">
                  <c:v>RLZU_2013-07-30</c:v>
                </c:pt>
                <c:pt idx="123">
                  <c:v>RLZU_2013-08-01</c:v>
                </c:pt>
                <c:pt idx="124">
                  <c:v>RWSC_2013-08-22</c:v>
                </c:pt>
                <c:pt idx="125">
                  <c:v>RWSC_2013-09-03_4DCT_0</c:v>
                </c:pt>
                <c:pt idx="126">
                  <c:v>RWSC_2013-09-03_4DCT_10</c:v>
                </c:pt>
                <c:pt idx="127">
                  <c:v>RWSC_2013-09-03_4DCT_20</c:v>
                </c:pt>
                <c:pt idx="128">
                  <c:v>RWSC_2013-09-03_4DCT_30</c:v>
                </c:pt>
                <c:pt idx="129">
                  <c:v>RWSC_2013-09-03_4DCT_40</c:v>
                </c:pt>
                <c:pt idx="130">
                  <c:v>RWSC_2013-09-03_4DCT_50</c:v>
                </c:pt>
                <c:pt idx="131">
                  <c:v>RWSC_2013-09-03_4DCT_60</c:v>
                </c:pt>
                <c:pt idx="132">
                  <c:v>RWSC_2013-09-03_4DCT_70</c:v>
                </c:pt>
                <c:pt idx="133">
                  <c:v>RWSC_2013-09-03_4DCT_80</c:v>
                </c:pt>
                <c:pt idx="134">
                  <c:v>RWSC_2013-09-03_4DCT_90</c:v>
                </c:pt>
                <c:pt idx="135">
                  <c:v>RWSC_2013-09-03</c:v>
                </c:pt>
                <c:pt idx="136">
                  <c:v>RWSC_2013-09-05</c:v>
                </c:pt>
                <c:pt idx="137">
                  <c:v>RWSC_2013-09-10_4DCT_0</c:v>
                </c:pt>
                <c:pt idx="138">
                  <c:v>RWSC_2013-09-10_4DCT_10</c:v>
                </c:pt>
                <c:pt idx="139">
                  <c:v>RWSC_2013-09-10_4DCT_20</c:v>
                </c:pt>
                <c:pt idx="140">
                  <c:v>RWSC_2013-09-10_4DCT_30</c:v>
                </c:pt>
                <c:pt idx="141">
                  <c:v>RWSC_2013-09-10_4DCT_40</c:v>
                </c:pt>
                <c:pt idx="142">
                  <c:v>RWSC_2013-09-10_4DCT_50</c:v>
                </c:pt>
                <c:pt idx="143">
                  <c:v>RWSC_2013-09-10_4DCT_60</c:v>
                </c:pt>
                <c:pt idx="144">
                  <c:v>RWSC_2013-09-10_4DCT_70</c:v>
                </c:pt>
                <c:pt idx="145">
                  <c:v>RWSC_2013-09-10_4DCT_80</c:v>
                </c:pt>
                <c:pt idx="146">
                  <c:v>RWSC_2013-09-10_4DCT_90</c:v>
                </c:pt>
                <c:pt idx="147">
                  <c:v>RWSC_2013-09-10</c:v>
                </c:pt>
                <c:pt idx="148">
                  <c:v>RWSC_2013-09-12</c:v>
                </c:pt>
                <c:pt idx="149">
                  <c:v>TEST003_2014-02-17</c:v>
                </c:pt>
                <c:pt idx="150">
                  <c:v>TEST004_2014-02-26</c:v>
                </c:pt>
                <c:pt idx="151">
                  <c:v>TEST005_2014-03-05</c:v>
                </c:pt>
                <c:pt idx="152">
                  <c:v>TEST006_2014-03-12</c:v>
                </c:pt>
                <c:pt idx="153">
                  <c:v>TEST007_2014-03-06</c:v>
                </c:pt>
                <c:pt idx="154">
                  <c:v>TEST008_2014-03-13</c:v>
                </c:pt>
                <c:pt idx="155">
                  <c:v>TEST009_2014-03-17</c:v>
                </c:pt>
                <c:pt idx="156">
                  <c:v>TEST010_2014-04-17</c:v>
                </c:pt>
                <c:pt idx="157">
                  <c:v>TEST011_2014-04-28</c:v>
                </c:pt>
                <c:pt idx="158">
                  <c:v>TEST012_2014-04-29</c:v>
                </c:pt>
                <c:pt idx="159">
                  <c:v>TEST013_2014-05-08</c:v>
                </c:pt>
                <c:pt idx="160">
                  <c:v>TEST014_2014-06-19</c:v>
                </c:pt>
                <c:pt idx="161">
                  <c:v>TEST015_2014-07-01</c:v>
                </c:pt>
                <c:pt idx="162">
                  <c:v>TEST016_2014-06-24</c:v>
                </c:pt>
                <c:pt idx="163">
                  <c:v>TEST017_2014-07-10</c:v>
                </c:pt>
                <c:pt idx="164">
                  <c:v>TEST018_2014-07-24</c:v>
                </c:pt>
                <c:pt idx="165">
                  <c:v>TEST019_2014-08-14</c:v>
                </c:pt>
                <c:pt idx="166">
                  <c:v>TEST021_2014-09-01</c:v>
                </c:pt>
                <c:pt idx="167">
                  <c:v>TEST022_2014-09-17</c:v>
                </c:pt>
                <c:pt idx="168">
                  <c:v>TEST023_2014-09-24</c:v>
                </c:pt>
                <c:pt idx="169">
                  <c:v>TEST024_2014-11-05</c:v>
                </c:pt>
                <c:pt idx="170">
                  <c:v>TEST025_2014-12-10</c:v>
                </c:pt>
                <c:pt idx="171">
                  <c:v>TEST026_2014-12-23</c:v>
                </c:pt>
                <c:pt idx="172">
                  <c:v>TEST027_2015-01-14</c:v>
                </c:pt>
                <c:pt idx="173">
                  <c:v>TEST028_2015-01-13</c:v>
                </c:pt>
                <c:pt idx="174">
                  <c:v>TEST029_2015-01-26</c:v>
                </c:pt>
                <c:pt idx="175">
                  <c:v>TEST030_2015-01-28</c:v>
                </c:pt>
                <c:pt idx="176">
                  <c:v>TEST031_2015-03-06</c:v>
                </c:pt>
                <c:pt idx="177">
                  <c:v>TEST032_2015-03-09</c:v>
                </c:pt>
                <c:pt idx="178">
                  <c:v>TEST033_2015-04-22</c:v>
                </c:pt>
                <c:pt idx="179">
                  <c:v>TEST034_2015-04-28</c:v>
                </c:pt>
                <c:pt idx="180">
                  <c:v>TEST035_2015-06-03</c:v>
                </c:pt>
                <c:pt idx="181">
                  <c:v>TEST036_2015-06-24</c:v>
                </c:pt>
                <c:pt idx="182">
                  <c:v>TEST037_2015-07-08</c:v>
                </c:pt>
                <c:pt idx="183">
                  <c:v>TEST038_2015-07-23</c:v>
                </c:pt>
                <c:pt idx="184">
                  <c:v>TEST039_2015-07-30</c:v>
                </c:pt>
                <c:pt idx="185">
                  <c:v>TEST040_2015-07-29</c:v>
                </c:pt>
                <c:pt idx="186">
                  <c:v>TEST041_2015-08-19</c:v>
                </c:pt>
                <c:pt idx="187">
                  <c:v>TEST042_2015-09-03</c:v>
                </c:pt>
                <c:pt idx="188">
                  <c:v>TEST043_2015-09-07</c:v>
                </c:pt>
                <c:pt idx="189">
                  <c:v>TEST044_2015-10-14</c:v>
                </c:pt>
                <c:pt idx="190">
                  <c:v>TEST045_2015-10-22</c:v>
                </c:pt>
                <c:pt idx="191">
                  <c:v>TEST046_2015-10-29</c:v>
                </c:pt>
                <c:pt idx="192">
                  <c:v>TEST047_2015-11-05</c:v>
                </c:pt>
                <c:pt idx="193">
                  <c:v>TEST048_2015-11-12</c:v>
                </c:pt>
                <c:pt idx="194">
                  <c:v>TEST049_2015-11-13</c:v>
                </c:pt>
                <c:pt idx="195">
                  <c:v>TEST050_2015-11-17</c:v>
                </c:pt>
                <c:pt idx="196">
                  <c:v>TEST051_2015-12-02</c:v>
                </c:pt>
                <c:pt idx="197">
                  <c:v>TEST052_2015-12-14</c:v>
                </c:pt>
                <c:pt idx="198">
                  <c:v>TEST053_2015-12-31</c:v>
                </c:pt>
                <c:pt idx="199">
                  <c:v>TEST054_2016-01-07</c:v>
                </c:pt>
                <c:pt idx="200">
                  <c:v>TEST055_2016-01-08</c:v>
                </c:pt>
                <c:pt idx="201">
                  <c:v>TEST056_2016-01-08</c:v>
                </c:pt>
                <c:pt idx="202">
                  <c:v>TEST057_2016-01-15</c:v>
                </c:pt>
                <c:pt idx="203">
                  <c:v>TEST058_2016-01-25</c:v>
                </c:pt>
                <c:pt idx="204">
                  <c:v>TEST059_2016-02-01</c:v>
                </c:pt>
                <c:pt idx="205">
                  <c:v>TEST060_2016-02-09</c:v>
                </c:pt>
                <c:pt idx="206">
                  <c:v>TEST061_2016-02-04</c:v>
                </c:pt>
                <c:pt idx="207">
                  <c:v>TEST062_2016-02-15</c:v>
                </c:pt>
                <c:pt idx="208">
                  <c:v>TEST063_2016-03-08</c:v>
                </c:pt>
                <c:pt idx="209">
                  <c:v>TEST064_2016-03-10</c:v>
                </c:pt>
                <c:pt idx="210">
                  <c:v>TEST065_2016-03-23</c:v>
                </c:pt>
                <c:pt idx="211">
                  <c:v>TEST066_2016-04-19</c:v>
                </c:pt>
                <c:pt idx="212">
                  <c:v>TEST067_2016-05-04</c:v>
                </c:pt>
                <c:pt idx="213">
                  <c:v>TEST069_2016-05-18</c:v>
                </c:pt>
                <c:pt idx="214">
                  <c:v>TEST070_2016-05-25</c:v>
                </c:pt>
                <c:pt idx="215">
                  <c:v>TEST071_2016-06-09</c:v>
                </c:pt>
                <c:pt idx="216">
                  <c:v>TEST072_2016-07-13</c:v>
                </c:pt>
                <c:pt idx="217">
                  <c:v>TEST073_2016-07-21</c:v>
                </c:pt>
                <c:pt idx="218">
                  <c:v>TEST074_2016-08-03</c:v>
                </c:pt>
                <c:pt idx="219">
                  <c:v>TEST075_2016-08-09</c:v>
                </c:pt>
                <c:pt idx="220">
                  <c:v>TEST076_2016-08-16</c:v>
                </c:pt>
                <c:pt idx="221">
                  <c:v>TEST077_2016-08-11</c:v>
                </c:pt>
                <c:pt idx="222">
                  <c:v>TEST078_2016-09-06</c:v>
                </c:pt>
                <c:pt idx="223">
                  <c:v>TEST079_2016-09-12</c:v>
                </c:pt>
                <c:pt idx="224">
                  <c:v>TEST080_2016-09-06</c:v>
                </c:pt>
                <c:pt idx="225">
                  <c:v>TEST081_2016-09-12</c:v>
                </c:pt>
                <c:pt idx="226">
                  <c:v>TEST082_2016-10-12</c:v>
                </c:pt>
                <c:pt idx="227">
                  <c:v>TEST083_2016-10-11</c:v>
                </c:pt>
                <c:pt idx="228">
                  <c:v>TEST084_2016-10-18</c:v>
                </c:pt>
                <c:pt idx="229">
                  <c:v>TEST085_2016-11-02</c:v>
                </c:pt>
                <c:pt idx="230">
                  <c:v>TEST086_2016-12-21</c:v>
                </c:pt>
                <c:pt idx="231">
                  <c:v>TEST087_2017-02-16</c:v>
                </c:pt>
                <c:pt idx="232">
                  <c:v>TEST088_2017-02-20</c:v>
                </c:pt>
                <c:pt idx="233">
                  <c:v>TEST089_2017-02-14</c:v>
                </c:pt>
                <c:pt idx="234">
                  <c:v>TEST090_2017-02-27</c:v>
                </c:pt>
                <c:pt idx="235">
                  <c:v>TEST091_2017-03-13</c:v>
                </c:pt>
                <c:pt idx="236">
                  <c:v>TEST092_2017-04-18</c:v>
                </c:pt>
                <c:pt idx="237">
                  <c:v>TEST093_2017-04-20</c:v>
                </c:pt>
                <c:pt idx="238">
                  <c:v>TEST094_2017-04-25</c:v>
                </c:pt>
                <c:pt idx="239">
                  <c:v>TEST095_2017-04-19</c:v>
                </c:pt>
                <c:pt idx="240">
                  <c:v>TEST096_2017-05-09</c:v>
                </c:pt>
                <c:pt idx="241">
                  <c:v>TEST097_2017-05-24</c:v>
                </c:pt>
                <c:pt idx="242">
                  <c:v>TEST098_2017-07-11</c:v>
                </c:pt>
                <c:pt idx="243">
                  <c:v>TEST099_2017-07-27</c:v>
                </c:pt>
                <c:pt idx="244">
                  <c:v>TEST100_2017-08-02</c:v>
                </c:pt>
                <c:pt idx="245">
                  <c:v>TEST101_2017-08-03</c:v>
                </c:pt>
                <c:pt idx="246">
                  <c:v>TEST102_2017-08-15</c:v>
                </c:pt>
                <c:pt idx="247">
                  <c:v>TEST103_2018-01-11</c:v>
                </c:pt>
                <c:pt idx="248">
                  <c:v>TEST104_2017-09-04</c:v>
                </c:pt>
                <c:pt idx="249">
                  <c:v>TEST105_2018-03-26</c:v>
                </c:pt>
                <c:pt idx="250">
                  <c:v>TEST106_2018-01-10</c:v>
                </c:pt>
                <c:pt idx="251">
                  <c:v>TEST107_2017-10-09</c:v>
                </c:pt>
                <c:pt idx="252">
                  <c:v>TEST108_2017-09-18</c:v>
                </c:pt>
                <c:pt idx="253">
                  <c:v>TEST109_2017-11-16</c:v>
                </c:pt>
                <c:pt idx="254">
                  <c:v>TEST110_2017-11-13</c:v>
                </c:pt>
              </c:strCache>
            </c:strRef>
          </c:cat>
          <c:val>
            <c:numRef>
              <c:f>Sheet1!$J$2:$J$256</c:f>
              <c:numCache>
                <c:formatCode>General</c:formatCode>
                <c:ptCount val="255"/>
                <c:pt idx="0">
                  <c:v>0.76</c:v>
                </c:pt>
                <c:pt idx="1">
                  <c:v>0.8</c:v>
                </c:pt>
                <c:pt idx="2">
                  <c:v>0.78</c:v>
                </c:pt>
                <c:pt idx="3">
                  <c:v>0.77</c:v>
                </c:pt>
                <c:pt idx="4">
                  <c:v>0.78</c:v>
                </c:pt>
                <c:pt idx="5">
                  <c:v>0.79</c:v>
                </c:pt>
                <c:pt idx="6">
                  <c:v>0.79</c:v>
                </c:pt>
                <c:pt idx="7">
                  <c:v>0.78</c:v>
                </c:pt>
                <c:pt idx="8">
                  <c:v>0.78</c:v>
                </c:pt>
                <c:pt idx="9">
                  <c:v>0.79</c:v>
                </c:pt>
                <c:pt idx="10">
                  <c:v>0.84</c:v>
                </c:pt>
                <c:pt idx="11">
                  <c:v>0.72</c:v>
                </c:pt>
                <c:pt idx="12">
                  <c:v>0.76</c:v>
                </c:pt>
                <c:pt idx="13">
                  <c:v>0.69</c:v>
                </c:pt>
                <c:pt idx="14">
                  <c:v>0.76</c:v>
                </c:pt>
                <c:pt idx="15">
                  <c:v>0.7</c:v>
                </c:pt>
                <c:pt idx="16">
                  <c:v>0.75</c:v>
                </c:pt>
                <c:pt idx="17">
                  <c:v>0.78</c:v>
                </c:pt>
                <c:pt idx="18">
                  <c:v>0.71</c:v>
                </c:pt>
                <c:pt idx="19">
                  <c:v>0.77</c:v>
                </c:pt>
                <c:pt idx="20">
                  <c:v>0.77</c:v>
                </c:pt>
                <c:pt idx="21">
                  <c:v>0.73</c:v>
                </c:pt>
                <c:pt idx="22">
                  <c:v>0.72</c:v>
                </c:pt>
                <c:pt idx="23">
                  <c:v>0.83</c:v>
                </c:pt>
                <c:pt idx="24">
                  <c:v>0.84</c:v>
                </c:pt>
                <c:pt idx="25">
                  <c:v>0.6</c:v>
                </c:pt>
                <c:pt idx="26">
                  <c:v>0.65</c:v>
                </c:pt>
                <c:pt idx="27">
                  <c:v>0.57999999999999996</c:v>
                </c:pt>
                <c:pt idx="28">
                  <c:v>0.5</c:v>
                </c:pt>
                <c:pt idx="29">
                  <c:v>0.61</c:v>
                </c:pt>
                <c:pt idx="30">
                  <c:v>0.65</c:v>
                </c:pt>
                <c:pt idx="31">
                  <c:v>0.62</c:v>
                </c:pt>
                <c:pt idx="32">
                  <c:v>0.59</c:v>
                </c:pt>
                <c:pt idx="33">
                  <c:v>0.62</c:v>
                </c:pt>
                <c:pt idx="34">
                  <c:v>0.64</c:v>
                </c:pt>
                <c:pt idx="35">
                  <c:v>0</c:v>
                </c:pt>
                <c:pt idx="36">
                  <c:v>0.86</c:v>
                </c:pt>
                <c:pt idx="37">
                  <c:v>0.78</c:v>
                </c:pt>
                <c:pt idx="38">
                  <c:v>0.75</c:v>
                </c:pt>
                <c:pt idx="39">
                  <c:v>0.74</c:v>
                </c:pt>
                <c:pt idx="40">
                  <c:v>0.76</c:v>
                </c:pt>
                <c:pt idx="41">
                  <c:v>0.76</c:v>
                </c:pt>
                <c:pt idx="42">
                  <c:v>0.72</c:v>
                </c:pt>
                <c:pt idx="43">
                  <c:v>0.77</c:v>
                </c:pt>
                <c:pt idx="44">
                  <c:v>0.69</c:v>
                </c:pt>
                <c:pt idx="45">
                  <c:v>0.75</c:v>
                </c:pt>
                <c:pt idx="46">
                  <c:v>0.68</c:v>
                </c:pt>
                <c:pt idx="47">
                  <c:v>0.78</c:v>
                </c:pt>
                <c:pt idx="48">
                  <c:v>0.81</c:v>
                </c:pt>
                <c:pt idx="49">
                  <c:v>0.37</c:v>
                </c:pt>
                <c:pt idx="50">
                  <c:v>0.45</c:v>
                </c:pt>
                <c:pt idx="51">
                  <c:v>0.52</c:v>
                </c:pt>
                <c:pt idx="52">
                  <c:v>0.59</c:v>
                </c:pt>
                <c:pt idx="53">
                  <c:v>0.52</c:v>
                </c:pt>
                <c:pt idx="54">
                  <c:v>0.48</c:v>
                </c:pt>
                <c:pt idx="55">
                  <c:v>0.56000000000000005</c:v>
                </c:pt>
                <c:pt idx="56">
                  <c:v>0.53</c:v>
                </c:pt>
                <c:pt idx="57">
                  <c:v>0.54</c:v>
                </c:pt>
                <c:pt idx="58">
                  <c:v>0.5</c:v>
                </c:pt>
                <c:pt idx="59">
                  <c:v>0.53</c:v>
                </c:pt>
                <c:pt idx="60">
                  <c:v>0.35</c:v>
                </c:pt>
                <c:pt idx="61">
                  <c:v>0.69</c:v>
                </c:pt>
                <c:pt idx="62">
                  <c:v>0.5</c:v>
                </c:pt>
                <c:pt idx="63">
                  <c:v>0.56999999999999995</c:v>
                </c:pt>
                <c:pt idx="64">
                  <c:v>0.74</c:v>
                </c:pt>
                <c:pt idx="65">
                  <c:v>0.64</c:v>
                </c:pt>
                <c:pt idx="66">
                  <c:v>0.76</c:v>
                </c:pt>
                <c:pt idx="67">
                  <c:v>0.68</c:v>
                </c:pt>
                <c:pt idx="68">
                  <c:v>0.71</c:v>
                </c:pt>
                <c:pt idx="69">
                  <c:v>0.53</c:v>
                </c:pt>
                <c:pt idx="70">
                  <c:v>0.63</c:v>
                </c:pt>
                <c:pt idx="71">
                  <c:v>0.26</c:v>
                </c:pt>
                <c:pt idx="72">
                  <c:v>0.39</c:v>
                </c:pt>
                <c:pt idx="73">
                  <c:v>0.19</c:v>
                </c:pt>
                <c:pt idx="74">
                  <c:v>0.54</c:v>
                </c:pt>
                <c:pt idx="75">
                  <c:v>0.66</c:v>
                </c:pt>
                <c:pt idx="76">
                  <c:v>0.7</c:v>
                </c:pt>
                <c:pt idx="77">
                  <c:v>0.66</c:v>
                </c:pt>
                <c:pt idx="78">
                  <c:v>0.66</c:v>
                </c:pt>
                <c:pt idx="79">
                  <c:v>0.61</c:v>
                </c:pt>
                <c:pt idx="80">
                  <c:v>0.59</c:v>
                </c:pt>
                <c:pt idx="81">
                  <c:v>0.68</c:v>
                </c:pt>
                <c:pt idx="82">
                  <c:v>0.62</c:v>
                </c:pt>
                <c:pt idx="83">
                  <c:v>0.64</c:v>
                </c:pt>
                <c:pt idx="84">
                  <c:v>0.74</c:v>
                </c:pt>
                <c:pt idx="85">
                  <c:v>0.59</c:v>
                </c:pt>
                <c:pt idx="86">
                  <c:v>0.69</c:v>
                </c:pt>
                <c:pt idx="87">
                  <c:v>0.59</c:v>
                </c:pt>
                <c:pt idx="88">
                  <c:v>0.68</c:v>
                </c:pt>
                <c:pt idx="89">
                  <c:v>0.54</c:v>
                </c:pt>
                <c:pt idx="90">
                  <c:v>0.56999999999999995</c:v>
                </c:pt>
                <c:pt idx="91">
                  <c:v>0.67</c:v>
                </c:pt>
                <c:pt idx="92">
                  <c:v>0.63</c:v>
                </c:pt>
                <c:pt idx="93">
                  <c:v>0.57999999999999996</c:v>
                </c:pt>
                <c:pt idx="94">
                  <c:v>0.68</c:v>
                </c:pt>
                <c:pt idx="95">
                  <c:v>0.6</c:v>
                </c:pt>
                <c:pt idx="96">
                  <c:v>0.6</c:v>
                </c:pt>
                <c:pt idx="97">
                  <c:v>0.65</c:v>
                </c:pt>
                <c:pt idx="98">
                  <c:v>0.62</c:v>
                </c:pt>
                <c:pt idx="99">
                  <c:v>0.63</c:v>
                </c:pt>
                <c:pt idx="100">
                  <c:v>0.66</c:v>
                </c:pt>
                <c:pt idx="101">
                  <c:v>0.67</c:v>
                </c:pt>
                <c:pt idx="102">
                  <c:v>0.68</c:v>
                </c:pt>
                <c:pt idx="103">
                  <c:v>0</c:v>
                </c:pt>
                <c:pt idx="104">
                  <c:v>0.6</c:v>
                </c:pt>
                <c:pt idx="105">
                  <c:v>0.63</c:v>
                </c:pt>
                <c:pt idx="106">
                  <c:v>0.6</c:v>
                </c:pt>
                <c:pt idx="107">
                  <c:v>0.51</c:v>
                </c:pt>
                <c:pt idx="108">
                  <c:v>0.59</c:v>
                </c:pt>
                <c:pt idx="109">
                  <c:v>0.73</c:v>
                </c:pt>
                <c:pt idx="110">
                  <c:v>0.31</c:v>
                </c:pt>
                <c:pt idx="111">
                  <c:v>0.69</c:v>
                </c:pt>
                <c:pt idx="112">
                  <c:v>0.78</c:v>
                </c:pt>
                <c:pt idx="113">
                  <c:v>0.69</c:v>
                </c:pt>
                <c:pt idx="114">
                  <c:v>0.85</c:v>
                </c:pt>
                <c:pt idx="115">
                  <c:v>0.66</c:v>
                </c:pt>
                <c:pt idx="116">
                  <c:v>0.7</c:v>
                </c:pt>
                <c:pt idx="117">
                  <c:v>0.77</c:v>
                </c:pt>
                <c:pt idx="118">
                  <c:v>0.76</c:v>
                </c:pt>
                <c:pt idx="119">
                  <c:v>0.61</c:v>
                </c:pt>
                <c:pt idx="120">
                  <c:v>0.76</c:v>
                </c:pt>
                <c:pt idx="121">
                  <c:v>0.71</c:v>
                </c:pt>
                <c:pt idx="122">
                  <c:v>0.63</c:v>
                </c:pt>
                <c:pt idx="123">
                  <c:v>0.71</c:v>
                </c:pt>
                <c:pt idx="124">
                  <c:v>0.01</c:v>
                </c:pt>
                <c:pt idx="125">
                  <c:v>0.52</c:v>
                </c:pt>
                <c:pt idx="126">
                  <c:v>0.36</c:v>
                </c:pt>
                <c:pt idx="127">
                  <c:v>0.32</c:v>
                </c:pt>
                <c:pt idx="128">
                  <c:v>0.46</c:v>
                </c:pt>
                <c:pt idx="129">
                  <c:v>0.28000000000000003</c:v>
                </c:pt>
                <c:pt idx="130">
                  <c:v>0.14000000000000001</c:v>
                </c:pt>
                <c:pt idx="131">
                  <c:v>0.28000000000000003</c:v>
                </c:pt>
                <c:pt idx="132">
                  <c:v>0.45</c:v>
                </c:pt>
                <c:pt idx="133">
                  <c:v>0.18</c:v>
                </c:pt>
                <c:pt idx="134">
                  <c:v>0.38</c:v>
                </c:pt>
                <c:pt idx="135">
                  <c:v>0.38</c:v>
                </c:pt>
                <c:pt idx="136">
                  <c:v>0.06</c:v>
                </c:pt>
                <c:pt idx="137">
                  <c:v>0.26</c:v>
                </c:pt>
                <c:pt idx="138">
                  <c:v>0</c:v>
                </c:pt>
                <c:pt idx="139">
                  <c:v>0.21</c:v>
                </c:pt>
                <c:pt idx="140">
                  <c:v>0.12</c:v>
                </c:pt>
                <c:pt idx="141">
                  <c:v>0</c:v>
                </c:pt>
                <c:pt idx="142">
                  <c:v>0.13</c:v>
                </c:pt>
                <c:pt idx="143">
                  <c:v>7.0000000000000007E-2</c:v>
                </c:pt>
                <c:pt idx="144">
                  <c:v>0.05</c:v>
                </c:pt>
                <c:pt idx="145">
                  <c:v>0.12</c:v>
                </c:pt>
                <c:pt idx="146">
                  <c:v>0.06</c:v>
                </c:pt>
                <c:pt idx="147">
                  <c:v>0.05</c:v>
                </c:pt>
                <c:pt idx="148">
                  <c:v>0</c:v>
                </c:pt>
                <c:pt idx="149">
                  <c:v>0.56000000000000005</c:v>
                </c:pt>
                <c:pt idx="150">
                  <c:v>0.48</c:v>
                </c:pt>
                <c:pt idx="151">
                  <c:v>0.44</c:v>
                </c:pt>
                <c:pt idx="152">
                  <c:v>0.68</c:v>
                </c:pt>
                <c:pt idx="153">
                  <c:v>0.44</c:v>
                </c:pt>
                <c:pt idx="154">
                  <c:v>0.67</c:v>
                </c:pt>
                <c:pt idx="155">
                  <c:v>0.65</c:v>
                </c:pt>
                <c:pt idx="156">
                  <c:v>0.27</c:v>
                </c:pt>
                <c:pt idx="157">
                  <c:v>0.56000000000000005</c:v>
                </c:pt>
                <c:pt idx="158">
                  <c:v>0.46</c:v>
                </c:pt>
                <c:pt idx="159">
                  <c:v>0.76</c:v>
                </c:pt>
                <c:pt idx="160">
                  <c:v>0.82</c:v>
                </c:pt>
                <c:pt idx="161">
                  <c:v>0.23</c:v>
                </c:pt>
                <c:pt idx="162">
                  <c:v>0.63</c:v>
                </c:pt>
                <c:pt idx="163">
                  <c:v>0.64</c:v>
                </c:pt>
                <c:pt idx="164">
                  <c:v>0</c:v>
                </c:pt>
                <c:pt idx="165">
                  <c:v>0.74</c:v>
                </c:pt>
                <c:pt idx="166">
                  <c:v>0.67</c:v>
                </c:pt>
                <c:pt idx="167">
                  <c:v>0.26</c:v>
                </c:pt>
                <c:pt idx="168">
                  <c:v>0</c:v>
                </c:pt>
                <c:pt idx="169">
                  <c:v>0.01</c:v>
                </c:pt>
                <c:pt idx="170">
                  <c:v>0.85</c:v>
                </c:pt>
                <c:pt idx="171">
                  <c:v>0.42</c:v>
                </c:pt>
                <c:pt idx="172">
                  <c:v>0</c:v>
                </c:pt>
                <c:pt idx="173">
                  <c:v>0.83</c:v>
                </c:pt>
                <c:pt idx="174">
                  <c:v>0.19</c:v>
                </c:pt>
                <c:pt idx="175">
                  <c:v>0.74</c:v>
                </c:pt>
                <c:pt idx="176">
                  <c:v>0</c:v>
                </c:pt>
                <c:pt idx="177">
                  <c:v>0.83</c:v>
                </c:pt>
                <c:pt idx="178">
                  <c:v>0.09</c:v>
                </c:pt>
                <c:pt idx="179">
                  <c:v>0</c:v>
                </c:pt>
                <c:pt idx="180">
                  <c:v>0</c:v>
                </c:pt>
                <c:pt idx="181">
                  <c:v>0.76</c:v>
                </c:pt>
                <c:pt idx="182">
                  <c:v>0.21</c:v>
                </c:pt>
                <c:pt idx="183">
                  <c:v>0.48</c:v>
                </c:pt>
                <c:pt idx="184">
                  <c:v>0</c:v>
                </c:pt>
                <c:pt idx="185">
                  <c:v>0.69</c:v>
                </c:pt>
                <c:pt idx="186">
                  <c:v>0.77</c:v>
                </c:pt>
                <c:pt idx="187">
                  <c:v>0.08</c:v>
                </c:pt>
                <c:pt idx="188">
                  <c:v>0.53</c:v>
                </c:pt>
                <c:pt idx="189">
                  <c:v>0.56999999999999995</c:v>
                </c:pt>
                <c:pt idx="190">
                  <c:v>0.77</c:v>
                </c:pt>
                <c:pt idx="191">
                  <c:v>0.32</c:v>
                </c:pt>
                <c:pt idx="192">
                  <c:v>0.74</c:v>
                </c:pt>
                <c:pt idx="193">
                  <c:v>0.82</c:v>
                </c:pt>
                <c:pt idx="194">
                  <c:v>0</c:v>
                </c:pt>
                <c:pt idx="195">
                  <c:v>0.28999999999999998</c:v>
                </c:pt>
                <c:pt idx="196">
                  <c:v>0.53</c:v>
                </c:pt>
                <c:pt idx="197">
                  <c:v>0.71</c:v>
                </c:pt>
                <c:pt idx="198">
                  <c:v>0.78</c:v>
                </c:pt>
                <c:pt idx="199">
                  <c:v>0.49</c:v>
                </c:pt>
                <c:pt idx="200">
                  <c:v>0</c:v>
                </c:pt>
                <c:pt idx="201">
                  <c:v>0.6</c:v>
                </c:pt>
                <c:pt idx="202">
                  <c:v>0</c:v>
                </c:pt>
                <c:pt idx="203">
                  <c:v>0.16</c:v>
                </c:pt>
                <c:pt idx="204">
                  <c:v>0.62</c:v>
                </c:pt>
                <c:pt idx="205">
                  <c:v>0.18</c:v>
                </c:pt>
                <c:pt idx="206">
                  <c:v>0.54</c:v>
                </c:pt>
                <c:pt idx="207">
                  <c:v>0</c:v>
                </c:pt>
                <c:pt idx="208">
                  <c:v>0.73</c:v>
                </c:pt>
                <c:pt idx="209">
                  <c:v>0</c:v>
                </c:pt>
                <c:pt idx="210">
                  <c:v>0</c:v>
                </c:pt>
                <c:pt idx="211">
                  <c:v>0.57999999999999996</c:v>
                </c:pt>
                <c:pt idx="212">
                  <c:v>0.69</c:v>
                </c:pt>
                <c:pt idx="213">
                  <c:v>0.69</c:v>
                </c:pt>
                <c:pt idx="214">
                  <c:v>0.48</c:v>
                </c:pt>
                <c:pt idx="215">
                  <c:v>0.63</c:v>
                </c:pt>
                <c:pt idx="216">
                  <c:v>0.7</c:v>
                </c:pt>
                <c:pt idx="217">
                  <c:v>0.68</c:v>
                </c:pt>
                <c:pt idx="218">
                  <c:v>0.15</c:v>
                </c:pt>
                <c:pt idx="219">
                  <c:v>0.62</c:v>
                </c:pt>
                <c:pt idx="220">
                  <c:v>0.56999999999999995</c:v>
                </c:pt>
                <c:pt idx="221">
                  <c:v>0.68</c:v>
                </c:pt>
                <c:pt idx="222">
                  <c:v>0.06</c:v>
                </c:pt>
                <c:pt idx="223">
                  <c:v>0.5</c:v>
                </c:pt>
                <c:pt idx="224">
                  <c:v>0.63</c:v>
                </c:pt>
                <c:pt idx="225">
                  <c:v>0</c:v>
                </c:pt>
                <c:pt idx="226">
                  <c:v>0.26</c:v>
                </c:pt>
                <c:pt idx="227">
                  <c:v>0.55000000000000004</c:v>
                </c:pt>
                <c:pt idx="228">
                  <c:v>0.01</c:v>
                </c:pt>
                <c:pt idx="229">
                  <c:v>0</c:v>
                </c:pt>
                <c:pt idx="230">
                  <c:v>7.0000000000000007E-2</c:v>
                </c:pt>
                <c:pt idx="231">
                  <c:v>0.42</c:v>
                </c:pt>
                <c:pt idx="232">
                  <c:v>0.7</c:v>
                </c:pt>
                <c:pt idx="233">
                  <c:v>0.59</c:v>
                </c:pt>
                <c:pt idx="234">
                  <c:v>0.78</c:v>
                </c:pt>
                <c:pt idx="235">
                  <c:v>0.49</c:v>
                </c:pt>
                <c:pt idx="236">
                  <c:v>0.87</c:v>
                </c:pt>
                <c:pt idx="237">
                  <c:v>0.57999999999999996</c:v>
                </c:pt>
                <c:pt idx="238">
                  <c:v>0.46</c:v>
                </c:pt>
                <c:pt idx="239">
                  <c:v>0.42</c:v>
                </c:pt>
                <c:pt idx="240">
                  <c:v>0.19</c:v>
                </c:pt>
                <c:pt idx="241">
                  <c:v>0</c:v>
                </c:pt>
                <c:pt idx="242">
                  <c:v>0.6</c:v>
                </c:pt>
                <c:pt idx="243">
                  <c:v>0.49</c:v>
                </c:pt>
                <c:pt idx="244">
                  <c:v>0.03</c:v>
                </c:pt>
                <c:pt idx="245">
                  <c:v>0.54</c:v>
                </c:pt>
                <c:pt idx="246">
                  <c:v>0.01</c:v>
                </c:pt>
                <c:pt idx="247">
                  <c:v>0.28000000000000003</c:v>
                </c:pt>
                <c:pt idx="248">
                  <c:v>0.77</c:v>
                </c:pt>
                <c:pt idx="249">
                  <c:v>0.55000000000000004</c:v>
                </c:pt>
                <c:pt idx="250">
                  <c:v>0</c:v>
                </c:pt>
                <c:pt idx="251">
                  <c:v>0</c:v>
                </c:pt>
                <c:pt idx="252">
                  <c:v>0.28999999999999998</c:v>
                </c:pt>
                <c:pt idx="253">
                  <c:v>0</c:v>
                </c:pt>
                <c:pt idx="254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11-4B07-B116-711145FBF4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3829184"/>
        <c:axId val="2023832096"/>
      </c:barChart>
      <c:catAx>
        <c:axId val="202382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3832096"/>
        <c:crosses val="autoZero"/>
        <c:auto val="1"/>
        <c:lblAlgn val="ctr"/>
        <c:lblOffset val="100"/>
        <c:noMultiLvlLbl val="0"/>
      </c:catAx>
      <c:valAx>
        <c:axId val="202383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3829184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accent6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Sheet1!$A$2:$A$256</c:f>
              <c:strCache>
                <c:ptCount val="255"/>
                <c:pt idx="0">
                  <c:v>LWWI_2013-06-07_4DCT_0</c:v>
                </c:pt>
                <c:pt idx="1">
                  <c:v>LWWI_2013-06-07_4DCT_10</c:v>
                </c:pt>
                <c:pt idx="2">
                  <c:v>LWWI_2013-06-07_4DCT_20</c:v>
                </c:pt>
                <c:pt idx="3">
                  <c:v>LWWI_2013-06-07_4DCT_30</c:v>
                </c:pt>
                <c:pt idx="4">
                  <c:v>LWWI_2013-06-07_4DCT_40</c:v>
                </c:pt>
                <c:pt idx="5">
                  <c:v>LWWI_2013-06-07_4DCT_50</c:v>
                </c:pt>
                <c:pt idx="6">
                  <c:v>LWWI_2013-06-07_4DCT_60</c:v>
                </c:pt>
                <c:pt idx="7">
                  <c:v>LWWI_2013-06-07_4DCT_70</c:v>
                </c:pt>
                <c:pt idx="8">
                  <c:v>LWWI_2013-06-07_4DCT_80</c:v>
                </c:pt>
                <c:pt idx="9">
                  <c:v>LWWI_2013-06-07_4DCT_90</c:v>
                </c:pt>
                <c:pt idx="10">
                  <c:v>LWWI_2013-06-07</c:v>
                </c:pt>
                <c:pt idx="11">
                  <c:v>LWWI_2013-06-10</c:v>
                </c:pt>
                <c:pt idx="12">
                  <c:v>LWWI_2013-06-12_4DCT_0</c:v>
                </c:pt>
                <c:pt idx="13">
                  <c:v>LWWI_2013-06-12_4DCT_10</c:v>
                </c:pt>
                <c:pt idx="14">
                  <c:v>LWWI_2013-06-12_4DCT_20</c:v>
                </c:pt>
                <c:pt idx="15">
                  <c:v>LWWI_2013-06-12_4DCT_30</c:v>
                </c:pt>
                <c:pt idx="16">
                  <c:v>LWWI_2013-06-12_4DCT_40</c:v>
                </c:pt>
                <c:pt idx="17">
                  <c:v>LWWI_2013-06-12_4DCT_50</c:v>
                </c:pt>
                <c:pt idx="18">
                  <c:v>LWWI_2013-06-12_4DCT_60</c:v>
                </c:pt>
                <c:pt idx="19">
                  <c:v>LWWI_2013-06-12_4DCT_70</c:v>
                </c:pt>
                <c:pt idx="20">
                  <c:v>LWWI_2013-06-12_4DCT_80</c:v>
                </c:pt>
                <c:pt idx="21">
                  <c:v>LWWI_2013-06-12_4DCT_90</c:v>
                </c:pt>
                <c:pt idx="22">
                  <c:v>LWWI_2013-06-12</c:v>
                </c:pt>
                <c:pt idx="23">
                  <c:v>LWWI_2013-06-14</c:v>
                </c:pt>
                <c:pt idx="24">
                  <c:v>RAWO_2013-06-05</c:v>
                </c:pt>
                <c:pt idx="25">
                  <c:v>RAWO_2013-06-13_4DCT_0</c:v>
                </c:pt>
                <c:pt idx="26">
                  <c:v>RAWO_2013-06-13_4DCT_10</c:v>
                </c:pt>
                <c:pt idx="27">
                  <c:v>RAWO_2013-06-13_4DCT_20</c:v>
                </c:pt>
                <c:pt idx="28">
                  <c:v>RAWO_2013-06-13_4DCT_30</c:v>
                </c:pt>
                <c:pt idx="29">
                  <c:v>RAWO_2013-06-13_4DCT_40</c:v>
                </c:pt>
                <c:pt idx="30">
                  <c:v>RAWO_2013-06-13_4DCT_50</c:v>
                </c:pt>
                <c:pt idx="31">
                  <c:v>RAWO_2013-06-13_4DCT_60</c:v>
                </c:pt>
                <c:pt idx="32">
                  <c:v>RAWO_2013-06-13_4DCT_70</c:v>
                </c:pt>
                <c:pt idx="33">
                  <c:v>RAWO_2013-06-13_4DCT_80</c:v>
                </c:pt>
                <c:pt idx="34">
                  <c:v>RAWO_2013-06-13_4DCT_90</c:v>
                </c:pt>
                <c:pt idx="35">
                  <c:v>RAWO_2013-06-13</c:v>
                </c:pt>
                <c:pt idx="36">
                  <c:v>RAWO_2013-06-17</c:v>
                </c:pt>
                <c:pt idx="37">
                  <c:v>RAWO_2013-06-20_4DCT_0</c:v>
                </c:pt>
                <c:pt idx="38">
                  <c:v>RAWO_2013-06-20_4DCT_10</c:v>
                </c:pt>
                <c:pt idx="39">
                  <c:v>RAWO_2013-06-20_4DCT_20</c:v>
                </c:pt>
                <c:pt idx="40">
                  <c:v>RAWO_2013-06-20_4DCT_30</c:v>
                </c:pt>
                <c:pt idx="41">
                  <c:v>RAWO_2013-06-20_4DCT_40</c:v>
                </c:pt>
                <c:pt idx="42">
                  <c:v>RAWO_2013-06-20_4DCT_50</c:v>
                </c:pt>
                <c:pt idx="43">
                  <c:v>RAWO_2013-06-20_4DCT_60</c:v>
                </c:pt>
                <c:pt idx="44">
                  <c:v>RAWO_2013-06-20_4DCT_70</c:v>
                </c:pt>
                <c:pt idx="45">
                  <c:v>RAWO_2013-06-20_4DCT_80</c:v>
                </c:pt>
                <c:pt idx="46">
                  <c:v>RAWO_2013-06-20_4DCT_90</c:v>
                </c:pt>
                <c:pt idx="47">
                  <c:v>RAWO_2013-06-20</c:v>
                </c:pt>
                <c:pt idx="48">
                  <c:v>RAWO_2013-06-24</c:v>
                </c:pt>
                <c:pt idx="49">
                  <c:v>RGLA_2013-05-23</c:v>
                </c:pt>
                <c:pt idx="50">
                  <c:v>RGLA_2013-06-04_4DCT_0</c:v>
                </c:pt>
                <c:pt idx="51">
                  <c:v>RGLA_2013-06-04_4DCT_10</c:v>
                </c:pt>
                <c:pt idx="52">
                  <c:v>RGLA_2013-06-04_4DCT_20</c:v>
                </c:pt>
                <c:pt idx="53">
                  <c:v>RGLA_2013-06-04_4DCT_30</c:v>
                </c:pt>
                <c:pt idx="54">
                  <c:v>RGLA_2013-06-04_4DCT_40</c:v>
                </c:pt>
                <c:pt idx="55">
                  <c:v>RGLA_2013-06-04_4DCT_50</c:v>
                </c:pt>
                <c:pt idx="56">
                  <c:v>RGLA_2013-06-04_4DCT_60</c:v>
                </c:pt>
                <c:pt idx="57">
                  <c:v>RGLA_2013-06-04_4DCT_70</c:v>
                </c:pt>
                <c:pt idx="58">
                  <c:v>RGLA_2013-06-04_4DCT_80</c:v>
                </c:pt>
                <c:pt idx="59">
                  <c:v>RGLA_2013-06-04_4DCT_90</c:v>
                </c:pt>
                <c:pt idx="60">
                  <c:v>RGLA_2013-06-04</c:v>
                </c:pt>
                <c:pt idx="61">
                  <c:v>RGLA_2013-06-06</c:v>
                </c:pt>
                <c:pt idx="62">
                  <c:v>RGLA_2013-06-11_4DCT_0</c:v>
                </c:pt>
                <c:pt idx="63">
                  <c:v>RGLA_2013-06-11_4DCT_10</c:v>
                </c:pt>
                <c:pt idx="64">
                  <c:v>RGLA_2013-06-11_4DCT_20</c:v>
                </c:pt>
                <c:pt idx="65">
                  <c:v>RGLA_2013-06-11_4DCT_30</c:v>
                </c:pt>
                <c:pt idx="66">
                  <c:v>RGLA_2013-06-11_4DCT_40</c:v>
                </c:pt>
                <c:pt idx="67">
                  <c:v>RGLA_2013-06-11_4DCT_50</c:v>
                </c:pt>
                <c:pt idx="68">
                  <c:v>RGLA_2013-06-11_4DCT_60</c:v>
                </c:pt>
                <c:pt idx="69">
                  <c:v>RGLA_2013-06-11_4DCT_70</c:v>
                </c:pt>
                <c:pt idx="70">
                  <c:v>RGLA_2013-06-11_4DCT_80</c:v>
                </c:pt>
                <c:pt idx="71">
                  <c:v>RGLA_2013-06-11_4DCT_90</c:v>
                </c:pt>
                <c:pt idx="72">
                  <c:v>RGLA_2013-06-11</c:v>
                </c:pt>
                <c:pt idx="73">
                  <c:v>RGLA_2013-06-13</c:v>
                </c:pt>
                <c:pt idx="74">
                  <c:v>RJSC_2013-06-27</c:v>
                </c:pt>
                <c:pt idx="75">
                  <c:v>RJSC_2013-07-09_4DCT_0</c:v>
                </c:pt>
                <c:pt idx="76">
                  <c:v>RJSC_2013-07-09_4DCT_10</c:v>
                </c:pt>
                <c:pt idx="77">
                  <c:v>RJSC_2013-07-09_4DCT_20</c:v>
                </c:pt>
                <c:pt idx="78">
                  <c:v>RJSC_2013-07-09_4DCT_30</c:v>
                </c:pt>
                <c:pt idx="79">
                  <c:v>RJSC_2013-07-09_4DCT_40</c:v>
                </c:pt>
                <c:pt idx="80">
                  <c:v>RJSC_2013-07-09_4DCT_50</c:v>
                </c:pt>
                <c:pt idx="81">
                  <c:v>RJSC_2013-07-09_4DCT_60</c:v>
                </c:pt>
                <c:pt idx="82">
                  <c:v>RJSC_2013-07-09_4DCT_70</c:v>
                </c:pt>
                <c:pt idx="83">
                  <c:v>RJSC_2013-07-09_4DCT_80</c:v>
                </c:pt>
                <c:pt idx="84">
                  <c:v>RJSC_2013-07-09_4DCT_90</c:v>
                </c:pt>
                <c:pt idx="85">
                  <c:v>RJSC_2013-07-09</c:v>
                </c:pt>
                <c:pt idx="86">
                  <c:v>RJSC_2013-07-11</c:v>
                </c:pt>
                <c:pt idx="87">
                  <c:v>RJSC_2013-07-16_4DCT_0</c:v>
                </c:pt>
                <c:pt idx="88">
                  <c:v>RJSC_2013-07-16_4DCT_10</c:v>
                </c:pt>
                <c:pt idx="89">
                  <c:v>RJSC_2013-07-16_4DCT_20</c:v>
                </c:pt>
                <c:pt idx="90">
                  <c:v>RJSC_2013-07-16_4DCT_30</c:v>
                </c:pt>
                <c:pt idx="91">
                  <c:v>RJSC_2013-07-16_4DCT_40</c:v>
                </c:pt>
                <c:pt idx="92">
                  <c:v>RJSC_2013-07-16_4DCT_50</c:v>
                </c:pt>
                <c:pt idx="93">
                  <c:v>RJSC_2013-07-16_4DCT_60</c:v>
                </c:pt>
                <c:pt idx="94">
                  <c:v>RJSC_2013-07-16_4DCT_70</c:v>
                </c:pt>
                <c:pt idx="95">
                  <c:v>RJSC_2013-07-16_4DCT_80</c:v>
                </c:pt>
                <c:pt idx="96">
                  <c:v>RJSC_2013-07-16_4DCT_90</c:v>
                </c:pt>
                <c:pt idx="97">
                  <c:v>RJSC_2013-07-16</c:v>
                </c:pt>
                <c:pt idx="98">
                  <c:v>RJSC_2013-07-18</c:v>
                </c:pt>
                <c:pt idx="99">
                  <c:v>RLZU_2013-07-11</c:v>
                </c:pt>
                <c:pt idx="100">
                  <c:v>RLZU_2013-07-23_4DCT_0</c:v>
                </c:pt>
                <c:pt idx="101">
                  <c:v>RLZU_2013-07-23_4DCT_10</c:v>
                </c:pt>
                <c:pt idx="102">
                  <c:v>RLZU_2013-07-23_4DCT_20</c:v>
                </c:pt>
                <c:pt idx="103">
                  <c:v>RLZU_2013-07-23_4DCT_30</c:v>
                </c:pt>
                <c:pt idx="104">
                  <c:v>RLZU_2013-07-23_4DCT_40</c:v>
                </c:pt>
                <c:pt idx="105">
                  <c:v>RLZU_2013-07-23_4DCT_50</c:v>
                </c:pt>
                <c:pt idx="106">
                  <c:v>RLZU_2013-07-23_4DCT_60</c:v>
                </c:pt>
                <c:pt idx="107">
                  <c:v>RLZU_2013-07-23_4DCT_70</c:v>
                </c:pt>
                <c:pt idx="108">
                  <c:v>RLZU_2013-07-23_4DCT_80</c:v>
                </c:pt>
                <c:pt idx="109">
                  <c:v>RLZU_2013-07-23_4DCT_90</c:v>
                </c:pt>
                <c:pt idx="110">
                  <c:v>RLZU_2013-07-23</c:v>
                </c:pt>
                <c:pt idx="111">
                  <c:v>RLZU_2013-07-25</c:v>
                </c:pt>
                <c:pt idx="112">
                  <c:v>RLZU_2013-07-30_4DCT_0</c:v>
                </c:pt>
                <c:pt idx="113">
                  <c:v>RLZU_2013-07-30_4DCT_10</c:v>
                </c:pt>
                <c:pt idx="114">
                  <c:v>RLZU_2013-07-30_4DCT_20</c:v>
                </c:pt>
                <c:pt idx="115">
                  <c:v>RLZU_2013-07-30_4DCT_30</c:v>
                </c:pt>
                <c:pt idx="116">
                  <c:v>RLZU_2013-07-30_4DCT_40</c:v>
                </c:pt>
                <c:pt idx="117">
                  <c:v>RLZU_2013-07-30_4DCT_50</c:v>
                </c:pt>
                <c:pt idx="118">
                  <c:v>RLZU_2013-07-30_4DCT_60</c:v>
                </c:pt>
                <c:pt idx="119">
                  <c:v>RLZU_2013-07-30_4DCT_70</c:v>
                </c:pt>
                <c:pt idx="120">
                  <c:v>RLZU_2013-07-30_4DCT_80</c:v>
                </c:pt>
                <c:pt idx="121">
                  <c:v>RLZU_2013-07-30_4DCT_90</c:v>
                </c:pt>
                <c:pt idx="122">
                  <c:v>RLZU_2013-07-30</c:v>
                </c:pt>
                <c:pt idx="123">
                  <c:v>RLZU_2013-08-01</c:v>
                </c:pt>
                <c:pt idx="124">
                  <c:v>RWSC_2013-08-22</c:v>
                </c:pt>
                <c:pt idx="125">
                  <c:v>RWSC_2013-09-03_4DCT_0</c:v>
                </c:pt>
                <c:pt idx="126">
                  <c:v>RWSC_2013-09-03_4DCT_10</c:v>
                </c:pt>
                <c:pt idx="127">
                  <c:v>RWSC_2013-09-03_4DCT_20</c:v>
                </c:pt>
                <c:pt idx="128">
                  <c:v>RWSC_2013-09-03_4DCT_30</c:v>
                </c:pt>
                <c:pt idx="129">
                  <c:v>RWSC_2013-09-03_4DCT_40</c:v>
                </c:pt>
                <c:pt idx="130">
                  <c:v>RWSC_2013-09-03_4DCT_50</c:v>
                </c:pt>
                <c:pt idx="131">
                  <c:v>RWSC_2013-09-03_4DCT_60</c:v>
                </c:pt>
                <c:pt idx="132">
                  <c:v>RWSC_2013-09-03_4DCT_70</c:v>
                </c:pt>
                <c:pt idx="133">
                  <c:v>RWSC_2013-09-03_4DCT_80</c:v>
                </c:pt>
                <c:pt idx="134">
                  <c:v>RWSC_2013-09-03_4DCT_90</c:v>
                </c:pt>
                <c:pt idx="135">
                  <c:v>RWSC_2013-09-03</c:v>
                </c:pt>
                <c:pt idx="136">
                  <c:v>RWSC_2013-09-05</c:v>
                </c:pt>
                <c:pt idx="137">
                  <c:v>RWSC_2013-09-10_4DCT_0</c:v>
                </c:pt>
                <c:pt idx="138">
                  <c:v>RWSC_2013-09-10_4DCT_10</c:v>
                </c:pt>
                <c:pt idx="139">
                  <c:v>RWSC_2013-09-10_4DCT_20</c:v>
                </c:pt>
                <c:pt idx="140">
                  <c:v>RWSC_2013-09-10_4DCT_30</c:v>
                </c:pt>
                <c:pt idx="141">
                  <c:v>RWSC_2013-09-10_4DCT_40</c:v>
                </c:pt>
                <c:pt idx="142">
                  <c:v>RWSC_2013-09-10_4DCT_50</c:v>
                </c:pt>
                <c:pt idx="143">
                  <c:v>RWSC_2013-09-10_4DCT_60</c:v>
                </c:pt>
                <c:pt idx="144">
                  <c:v>RWSC_2013-09-10_4DCT_70</c:v>
                </c:pt>
                <c:pt idx="145">
                  <c:v>RWSC_2013-09-10_4DCT_80</c:v>
                </c:pt>
                <c:pt idx="146">
                  <c:v>RWSC_2013-09-10_4DCT_90</c:v>
                </c:pt>
                <c:pt idx="147">
                  <c:v>RWSC_2013-09-10</c:v>
                </c:pt>
                <c:pt idx="148">
                  <c:v>RWSC_2013-09-12</c:v>
                </c:pt>
                <c:pt idx="149">
                  <c:v>TEST003_2014-02-17</c:v>
                </c:pt>
                <c:pt idx="150">
                  <c:v>TEST004_2014-02-26</c:v>
                </c:pt>
                <c:pt idx="151">
                  <c:v>TEST005_2014-03-05</c:v>
                </c:pt>
                <c:pt idx="152">
                  <c:v>TEST006_2014-03-12</c:v>
                </c:pt>
                <c:pt idx="153">
                  <c:v>TEST007_2014-03-06</c:v>
                </c:pt>
                <c:pt idx="154">
                  <c:v>TEST008_2014-03-13</c:v>
                </c:pt>
                <c:pt idx="155">
                  <c:v>TEST009_2014-03-17</c:v>
                </c:pt>
                <c:pt idx="156">
                  <c:v>TEST010_2014-04-17</c:v>
                </c:pt>
                <c:pt idx="157">
                  <c:v>TEST011_2014-04-28</c:v>
                </c:pt>
                <c:pt idx="158">
                  <c:v>TEST012_2014-04-29</c:v>
                </c:pt>
                <c:pt idx="159">
                  <c:v>TEST013_2014-05-08</c:v>
                </c:pt>
                <c:pt idx="160">
                  <c:v>TEST014_2014-06-19</c:v>
                </c:pt>
                <c:pt idx="161">
                  <c:v>TEST015_2014-07-01</c:v>
                </c:pt>
                <c:pt idx="162">
                  <c:v>TEST016_2014-06-24</c:v>
                </c:pt>
                <c:pt idx="163">
                  <c:v>TEST017_2014-07-10</c:v>
                </c:pt>
                <c:pt idx="164">
                  <c:v>TEST018_2014-07-24</c:v>
                </c:pt>
                <c:pt idx="165">
                  <c:v>TEST019_2014-08-14</c:v>
                </c:pt>
                <c:pt idx="166">
                  <c:v>TEST021_2014-09-01</c:v>
                </c:pt>
                <c:pt idx="167">
                  <c:v>TEST022_2014-09-17</c:v>
                </c:pt>
                <c:pt idx="168">
                  <c:v>TEST023_2014-09-24</c:v>
                </c:pt>
                <c:pt idx="169">
                  <c:v>TEST024_2014-11-05</c:v>
                </c:pt>
                <c:pt idx="170">
                  <c:v>TEST025_2014-12-10</c:v>
                </c:pt>
                <c:pt idx="171">
                  <c:v>TEST026_2014-12-23</c:v>
                </c:pt>
                <c:pt idx="172">
                  <c:v>TEST027_2015-01-14</c:v>
                </c:pt>
                <c:pt idx="173">
                  <c:v>TEST028_2015-01-13</c:v>
                </c:pt>
                <c:pt idx="174">
                  <c:v>TEST029_2015-01-26</c:v>
                </c:pt>
                <c:pt idx="175">
                  <c:v>TEST030_2015-01-28</c:v>
                </c:pt>
                <c:pt idx="176">
                  <c:v>TEST031_2015-03-06</c:v>
                </c:pt>
                <c:pt idx="177">
                  <c:v>TEST032_2015-03-09</c:v>
                </c:pt>
                <c:pt idx="178">
                  <c:v>TEST033_2015-04-22</c:v>
                </c:pt>
                <c:pt idx="179">
                  <c:v>TEST034_2015-04-28</c:v>
                </c:pt>
                <c:pt idx="180">
                  <c:v>TEST035_2015-06-03</c:v>
                </c:pt>
                <c:pt idx="181">
                  <c:v>TEST036_2015-06-24</c:v>
                </c:pt>
                <c:pt idx="182">
                  <c:v>TEST037_2015-07-08</c:v>
                </c:pt>
                <c:pt idx="183">
                  <c:v>TEST038_2015-07-23</c:v>
                </c:pt>
                <c:pt idx="184">
                  <c:v>TEST039_2015-07-30</c:v>
                </c:pt>
                <c:pt idx="185">
                  <c:v>TEST040_2015-07-29</c:v>
                </c:pt>
                <c:pt idx="186">
                  <c:v>TEST041_2015-08-19</c:v>
                </c:pt>
                <c:pt idx="187">
                  <c:v>TEST042_2015-09-03</c:v>
                </c:pt>
                <c:pt idx="188">
                  <c:v>TEST043_2015-09-07</c:v>
                </c:pt>
                <c:pt idx="189">
                  <c:v>TEST044_2015-10-14</c:v>
                </c:pt>
                <c:pt idx="190">
                  <c:v>TEST045_2015-10-22</c:v>
                </c:pt>
                <c:pt idx="191">
                  <c:v>TEST046_2015-10-29</c:v>
                </c:pt>
                <c:pt idx="192">
                  <c:v>TEST047_2015-11-05</c:v>
                </c:pt>
                <c:pt idx="193">
                  <c:v>TEST048_2015-11-12</c:v>
                </c:pt>
                <c:pt idx="194">
                  <c:v>TEST049_2015-11-13</c:v>
                </c:pt>
                <c:pt idx="195">
                  <c:v>TEST050_2015-11-17</c:v>
                </c:pt>
                <c:pt idx="196">
                  <c:v>TEST051_2015-12-02</c:v>
                </c:pt>
                <c:pt idx="197">
                  <c:v>TEST052_2015-12-14</c:v>
                </c:pt>
                <c:pt idx="198">
                  <c:v>TEST053_2015-12-31</c:v>
                </c:pt>
                <c:pt idx="199">
                  <c:v>TEST054_2016-01-07</c:v>
                </c:pt>
                <c:pt idx="200">
                  <c:v>TEST055_2016-01-08</c:v>
                </c:pt>
                <c:pt idx="201">
                  <c:v>TEST056_2016-01-08</c:v>
                </c:pt>
                <c:pt idx="202">
                  <c:v>TEST057_2016-01-15</c:v>
                </c:pt>
                <c:pt idx="203">
                  <c:v>TEST058_2016-01-25</c:v>
                </c:pt>
                <c:pt idx="204">
                  <c:v>TEST059_2016-02-01</c:v>
                </c:pt>
                <c:pt idx="205">
                  <c:v>TEST060_2016-02-09</c:v>
                </c:pt>
                <c:pt idx="206">
                  <c:v>TEST061_2016-02-04</c:v>
                </c:pt>
                <c:pt idx="207">
                  <c:v>TEST062_2016-02-15</c:v>
                </c:pt>
                <c:pt idx="208">
                  <c:v>TEST063_2016-03-08</c:v>
                </c:pt>
                <c:pt idx="209">
                  <c:v>TEST064_2016-03-10</c:v>
                </c:pt>
                <c:pt idx="210">
                  <c:v>TEST065_2016-03-23</c:v>
                </c:pt>
                <c:pt idx="211">
                  <c:v>TEST066_2016-04-19</c:v>
                </c:pt>
                <c:pt idx="212">
                  <c:v>TEST067_2016-05-04</c:v>
                </c:pt>
                <c:pt idx="213">
                  <c:v>TEST069_2016-05-18</c:v>
                </c:pt>
                <c:pt idx="214">
                  <c:v>TEST070_2016-05-25</c:v>
                </c:pt>
                <c:pt idx="215">
                  <c:v>TEST071_2016-06-09</c:v>
                </c:pt>
                <c:pt idx="216">
                  <c:v>TEST072_2016-07-13</c:v>
                </c:pt>
                <c:pt idx="217">
                  <c:v>TEST073_2016-07-21</c:v>
                </c:pt>
                <c:pt idx="218">
                  <c:v>TEST074_2016-08-03</c:v>
                </c:pt>
                <c:pt idx="219">
                  <c:v>TEST075_2016-08-09</c:v>
                </c:pt>
                <c:pt idx="220">
                  <c:v>TEST076_2016-08-16</c:v>
                </c:pt>
                <c:pt idx="221">
                  <c:v>TEST077_2016-08-11</c:v>
                </c:pt>
                <c:pt idx="222">
                  <c:v>TEST078_2016-09-06</c:v>
                </c:pt>
                <c:pt idx="223">
                  <c:v>TEST079_2016-09-12</c:v>
                </c:pt>
                <c:pt idx="224">
                  <c:v>TEST080_2016-09-06</c:v>
                </c:pt>
                <c:pt idx="225">
                  <c:v>TEST081_2016-09-12</c:v>
                </c:pt>
                <c:pt idx="226">
                  <c:v>TEST082_2016-10-12</c:v>
                </c:pt>
                <c:pt idx="227">
                  <c:v>TEST083_2016-10-11</c:v>
                </c:pt>
                <c:pt idx="228">
                  <c:v>TEST084_2016-10-18</c:v>
                </c:pt>
                <c:pt idx="229">
                  <c:v>TEST085_2016-11-02</c:v>
                </c:pt>
                <c:pt idx="230">
                  <c:v>TEST086_2016-12-21</c:v>
                </c:pt>
                <c:pt idx="231">
                  <c:v>TEST087_2017-02-16</c:v>
                </c:pt>
                <c:pt idx="232">
                  <c:v>TEST088_2017-02-20</c:v>
                </c:pt>
                <c:pt idx="233">
                  <c:v>TEST089_2017-02-14</c:v>
                </c:pt>
                <c:pt idx="234">
                  <c:v>TEST090_2017-02-27</c:v>
                </c:pt>
                <c:pt idx="235">
                  <c:v>TEST091_2017-03-13</c:v>
                </c:pt>
                <c:pt idx="236">
                  <c:v>TEST092_2017-04-18</c:v>
                </c:pt>
                <c:pt idx="237">
                  <c:v>TEST093_2017-04-20</c:v>
                </c:pt>
                <c:pt idx="238">
                  <c:v>TEST094_2017-04-25</c:v>
                </c:pt>
                <c:pt idx="239">
                  <c:v>TEST095_2017-04-19</c:v>
                </c:pt>
                <c:pt idx="240">
                  <c:v>TEST096_2017-05-09</c:v>
                </c:pt>
                <c:pt idx="241">
                  <c:v>TEST097_2017-05-24</c:v>
                </c:pt>
                <c:pt idx="242">
                  <c:v>TEST098_2017-07-11</c:v>
                </c:pt>
                <c:pt idx="243">
                  <c:v>TEST099_2017-07-27</c:v>
                </c:pt>
                <c:pt idx="244">
                  <c:v>TEST100_2017-08-02</c:v>
                </c:pt>
                <c:pt idx="245">
                  <c:v>TEST101_2017-08-03</c:v>
                </c:pt>
                <c:pt idx="246">
                  <c:v>TEST102_2017-08-15</c:v>
                </c:pt>
                <c:pt idx="247">
                  <c:v>TEST103_2018-01-11</c:v>
                </c:pt>
                <c:pt idx="248">
                  <c:v>TEST104_2017-09-04</c:v>
                </c:pt>
                <c:pt idx="249">
                  <c:v>TEST105_2018-03-26</c:v>
                </c:pt>
                <c:pt idx="250">
                  <c:v>TEST106_2018-01-10</c:v>
                </c:pt>
                <c:pt idx="251">
                  <c:v>TEST107_2017-10-09</c:v>
                </c:pt>
                <c:pt idx="252">
                  <c:v>TEST108_2017-09-18</c:v>
                </c:pt>
                <c:pt idx="253">
                  <c:v>TEST109_2017-11-16</c:v>
                </c:pt>
                <c:pt idx="254">
                  <c:v>TEST110_2017-11-13</c:v>
                </c:pt>
              </c:strCache>
            </c:strRef>
          </c:cat>
          <c:val>
            <c:numRef>
              <c:f>Sheet1!$J$2:$J$256</c:f>
              <c:numCache>
                <c:formatCode>General</c:formatCode>
                <c:ptCount val="255"/>
                <c:pt idx="0">
                  <c:v>0.71</c:v>
                </c:pt>
                <c:pt idx="1">
                  <c:v>0.74</c:v>
                </c:pt>
                <c:pt idx="2">
                  <c:v>0.72</c:v>
                </c:pt>
                <c:pt idx="3">
                  <c:v>0.73</c:v>
                </c:pt>
                <c:pt idx="4">
                  <c:v>0.74</c:v>
                </c:pt>
                <c:pt idx="5">
                  <c:v>0.75</c:v>
                </c:pt>
                <c:pt idx="6">
                  <c:v>0.75</c:v>
                </c:pt>
                <c:pt idx="7">
                  <c:v>0.72</c:v>
                </c:pt>
                <c:pt idx="8">
                  <c:v>0.72</c:v>
                </c:pt>
                <c:pt idx="9">
                  <c:v>0.75</c:v>
                </c:pt>
                <c:pt idx="10">
                  <c:v>0.81</c:v>
                </c:pt>
                <c:pt idx="11">
                  <c:v>0.71</c:v>
                </c:pt>
                <c:pt idx="12">
                  <c:v>0.73</c:v>
                </c:pt>
                <c:pt idx="13">
                  <c:v>0.65</c:v>
                </c:pt>
                <c:pt idx="14">
                  <c:v>0.76</c:v>
                </c:pt>
                <c:pt idx="15">
                  <c:v>0.68</c:v>
                </c:pt>
                <c:pt idx="16">
                  <c:v>0.73</c:v>
                </c:pt>
                <c:pt idx="17">
                  <c:v>0.73</c:v>
                </c:pt>
                <c:pt idx="18">
                  <c:v>0.69</c:v>
                </c:pt>
                <c:pt idx="19">
                  <c:v>0.75</c:v>
                </c:pt>
                <c:pt idx="20">
                  <c:v>0.77</c:v>
                </c:pt>
                <c:pt idx="21">
                  <c:v>0.7</c:v>
                </c:pt>
                <c:pt idx="22">
                  <c:v>0.69</c:v>
                </c:pt>
                <c:pt idx="23">
                  <c:v>0.8</c:v>
                </c:pt>
                <c:pt idx="24">
                  <c:v>0.86</c:v>
                </c:pt>
                <c:pt idx="25">
                  <c:v>0.72</c:v>
                </c:pt>
                <c:pt idx="26">
                  <c:v>0.72</c:v>
                </c:pt>
                <c:pt idx="27">
                  <c:v>0.71</c:v>
                </c:pt>
                <c:pt idx="28">
                  <c:v>0.67</c:v>
                </c:pt>
                <c:pt idx="29">
                  <c:v>0.69</c:v>
                </c:pt>
                <c:pt idx="30">
                  <c:v>0.69</c:v>
                </c:pt>
                <c:pt idx="31">
                  <c:v>0.62</c:v>
                </c:pt>
                <c:pt idx="32">
                  <c:v>0.62</c:v>
                </c:pt>
                <c:pt idx="33">
                  <c:v>0.72</c:v>
                </c:pt>
                <c:pt idx="34">
                  <c:v>0.74</c:v>
                </c:pt>
                <c:pt idx="35">
                  <c:v>0</c:v>
                </c:pt>
                <c:pt idx="36">
                  <c:v>0.75</c:v>
                </c:pt>
                <c:pt idx="37">
                  <c:v>0.83</c:v>
                </c:pt>
                <c:pt idx="38">
                  <c:v>0.85</c:v>
                </c:pt>
                <c:pt idx="39">
                  <c:v>0.78</c:v>
                </c:pt>
                <c:pt idx="40">
                  <c:v>0.83</c:v>
                </c:pt>
                <c:pt idx="41">
                  <c:v>0.8</c:v>
                </c:pt>
                <c:pt idx="42">
                  <c:v>0.79</c:v>
                </c:pt>
                <c:pt idx="43">
                  <c:v>0.78</c:v>
                </c:pt>
                <c:pt idx="44">
                  <c:v>0.77</c:v>
                </c:pt>
                <c:pt idx="45">
                  <c:v>0.81</c:v>
                </c:pt>
                <c:pt idx="46">
                  <c:v>0.76</c:v>
                </c:pt>
                <c:pt idx="47">
                  <c:v>0.83</c:v>
                </c:pt>
                <c:pt idx="48">
                  <c:v>0.82</c:v>
                </c:pt>
                <c:pt idx="49">
                  <c:v>0.39</c:v>
                </c:pt>
                <c:pt idx="50">
                  <c:v>0.32</c:v>
                </c:pt>
                <c:pt idx="51">
                  <c:v>0.27</c:v>
                </c:pt>
                <c:pt idx="52">
                  <c:v>0.59</c:v>
                </c:pt>
                <c:pt idx="53">
                  <c:v>0.59</c:v>
                </c:pt>
                <c:pt idx="54">
                  <c:v>0.56999999999999995</c:v>
                </c:pt>
                <c:pt idx="55">
                  <c:v>0.67</c:v>
                </c:pt>
                <c:pt idx="56">
                  <c:v>0.56000000000000005</c:v>
                </c:pt>
                <c:pt idx="57">
                  <c:v>0.59</c:v>
                </c:pt>
                <c:pt idx="58">
                  <c:v>0.41</c:v>
                </c:pt>
                <c:pt idx="59">
                  <c:v>0.47</c:v>
                </c:pt>
                <c:pt idx="60">
                  <c:v>0.41</c:v>
                </c:pt>
                <c:pt idx="61">
                  <c:v>0.67</c:v>
                </c:pt>
                <c:pt idx="62">
                  <c:v>0.49</c:v>
                </c:pt>
                <c:pt idx="63">
                  <c:v>0.43</c:v>
                </c:pt>
                <c:pt idx="64">
                  <c:v>0.77</c:v>
                </c:pt>
                <c:pt idx="65">
                  <c:v>0.69</c:v>
                </c:pt>
                <c:pt idx="66">
                  <c:v>0.77</c:v>
                </c:pt>
                <c:pt idx="67">
                  <c:v>0.5</c:v>
                </c:pt>
                <c:pt idx="68">
                  <c:v>0.75</c:v>
                </c:pt>
                <c:pt idx="69">
                  <c:v>0.39</c:v>
                </c:pt>
                <c:pt idx="70">
                  <c:v>0.57999999999999996</c:v>
                </c:pt>
                <c:pt idx="71">
                  <c:v>0.01</c:v>
                </c:pt>
                <c:pt idx="72">
                  <c:v>0.21</c:v>
                </c:pt>
                <c:pt idx="73">
                  <c:v>0.35</c:v>
                </c:pt>
                <c:pt idx="74">
                  <c:v>0.71</c:v>
                </c:pt>
                <c:pt idx="75">
                  <c:v>0.73</c:v>
                </c:pt>
                <c:pt idx="76">
                  <c:v>0.69</c:v>
                </c:pt>
                <c:pt idx="77">
                  <c:v>0.67</c:v>
                </c:pt>
                <c:pt idx="78">
                  <c:v>0.68</c:v>
                </c:pt>
                <c:pt idx="79">
                  <c:v>0.66</c:v>
                </c:pt>
                <c:pt idx="80">
                  <c:v>0.62</c:v>
                </c:pt>
                <c:pt idx="81">
                  <c:v>0.68</c:v>
                </c:pt>
                <c:pt idx="82">
                  <c:v>0.73</c:v>
                </c:pt>
                <c:pt idx="83">
                  <c:v>0.7</c:v>
                </c:pt>
                <c:pt idx="84">
                  <c:v>0.75</c:v>
                </c:pt>
                <c:pt idx="85">
                  <c:v>0.54</c:v>
                </c:pt>
                <c:pt idx="86">
                  <c:v>0.63</c:v>
                </c:pt>
                <c:pt idx="87">
                  <c:v>0.74</c:v>
                </c:pt>
                <c:pt idx="88">
                  <c:v>0.67</c:v>
                </c:pt>
                <c:pt idx="89">
                  <c:v>0.59</c:v>
                </c:pt>
                <c:pt idx="90">
                  <c:v>0.61</c:v>
                </c:pt>
                <c:pt idx="91">
                  <c:v>0.69</c:v>
                </c:pt>
                <c:pt idx="92">
                  <c:v>0.68</c:v>
                </c:pt>
                <c:pt idx="93">
                  <c:v>0.62</c:v>
                </c:pt>
                <c:pt idx="94">
                  <c:v>0.65</c:v>
                </c:pt>
                <c:pt idx="95">
                  <c:v>0.67</c:v>
                </c:pt>
                <c:pt idx="96">
                  <c:v>0.66</c:v>
                </c:pt>
                <c:pt idx="97">
                  <c:v>0.69</c:v>
                </c:pt>
                <c:pt idx="98">
                  <c:v>0.68</c:v>
                </c:pt>
                <c:pt idx="99">
                  <c:v>0.68</c:v>
                </c:pt>
                <c:pt idx="100">
                  <c:v>0.73</c:v>
                </c:pt>
                <c:pt idx="101">
                  <c:v>0.72</c:v>
                </c:pt>
                <c:pt idx="102">
                  <c:v>0.72</c:v>
                </c:pt>
                <c:pt idx="103">
                  <c:v>0</c:v>
                </c:pt>
                <c:pt idx="104">
                  <c:v>0.68</c:v>
                </c:pt>
                <c:pt idx="105">
                  <c:v>0.68</c:v>
                </c:pt>
                <c:pt idx="106">
                  <c:v>0.65</c:v>
                </c:pt>
                <c:pt idx="107">
                  <c:v>0.61</c:v>
                </c:pt>
                <c:pt idx="108">
                  <c:v>0.61</c:v>
                </c:pt>
                <c:pt idx="109">
                  <c:v>0.71</c:v>
                </c:pt>
                <c:pt idx="110">
                  <c:v>0.49</c:v>
                </c:pt>
                <c:pt idx="111">
                  <c:v>0.7</c:v>
                </c:pt>
                <c:pt idx="112">
                  <c:v>0.71</c:v>
                </c:pt>
                <c:pt idx="113">
                  <c:v>0.71</c:v>
                </c:pt>
                <c:pt idx="114">
                  <c:v>0.76</c:v>
                </c:pt>
                <c:pt idx="115">
                  <c:v>0.65</c:v>
                </c:pt>
                <c:pt idx="116">
                  <c:v>0.67</c:v>
                </c:pt>
                <c:pt idx="117">
                  <c:v>0.71</c:v>
                </c:pt>
                <c:pt idx="118">
                  <c:v>0.74</c:v>
                </c:pt>
                <c:pt idx="119">
                  <c:v>0.59</c:v>
                </c:pt>
                <c:pt idx="120">
                  <c:v>0.68</c:v>
                </c:pt>
                <c:pt idx="121">
                  <c:v>0.7</c:v>
                </c:pt>
                <c:pt idx="122">
                  <c:v>0.63</c:v>
                </c:pt>
                <c:pt idx="123">
                  <c:v>0.65</c:v>
                </c:pt>
                <c:pt idx="124">
                  <c:v>0</c:v>
                </c:pt>
                <c:pt idx="125">
                  <c:v>0.03</c:v>
                </c:pt>
                <c:pt idx="126">
                  <c:v>0</c:v>
                </c:pt>
                <c:pt idx="127">
                  <c:v>0</c:v>
                </c:pt>
                <c:pt idx="128">
                  <c:v>0.25</c:v>
                </c:pt>
                <c:pt idx="129">
                  <c:v>0.12</c:v>
                </c:pt>
                <c:pt idx="130">
                  <c:v>0</c:v>
                </c:pt>
                <c:pt idx="131">
                  <c:v>7.0000000000000007E-2</c:v>
                </c:pt>
                <c:pt idx="132">
                  <c:v>0.09</c:v>
                </c:pt>
                <c:pt idx="133">
                  <c:v>0.08</c:v>
                </c:pt>
                <c:pt idx="134">
                  <c:v>0</c:v>
                </c:pt>
                <c:pt idx="135">
                  <c:v>0.3</c:v>
                </c:pt>
                <c:pt idx="136">
                  <c:v>0</c:v>
                </c:pt>
                <c:pt idx="137">
                  <c:v>0.04</c:v>
                </c:pt>
                <c:pt idx="138">
                  <c:v>0</c:v>
                </c:pt>
                <c:pt idx="139">
                  <c:v>0</c:v>
                </c:pt>
                <c:pt idx="140">
                  <c:v>0.06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0.02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0.62</c:v>
                </c:pt>
                <c:pt idx="150">
                  <c:v>0.56999999999999995</c:v>
                </c:pt>
                <c:pt idx="151">
                  <c:v>0.45</c:v>
                </c:pt>
                <c:pt idx="152">
                  <c:v>0.76</c:v>
                </c:pt>
                <c:pt idx="153">
                  <c:v>0.44</c:v>
                </c:pt>
                <c:pt idx="154">
                  <c:v>0.6</c:v>
                </c:pt>
                <c:pt idx="155">
                  <c:v>0.77</c:v>
                </c:pt>
                <c:pt idx="156">
                  <c:v>0.4</c:v>
                </c:pt>
                <c:pt idx="157">
                  <c:v>0.59</c:v>
                </c:pt>
                <c:pt idx="158">
                  <c:v>0.56999999999999995</c:v>
                </c:pt>
                <c:pt idx="159">
                  <c:v>0.61</c:v>
                </c:pt>
                <c:pt idx="160">
                  <c:v>0.75</c:v>
                </c:pt>
                <c:pt idx="161">
                  <c:v>0.27</c:v>
                </c:pt>
                <c:pt idx="162">
                  <c:v>0.66</c:v>
                </c:pt>
                <c:pt idx="163">
                  <c:v>0.71</c:v>
                </c:pt>
                <c:pt idx="164">
                  <c:v>0.04</c:v>
                </c:pt>
                <c:pt idx="165">
                  <c:v>0.83</c:v>
                </c:pt>
                <c:pt idx="166">
                  <c:v>0.57999999999999996</c:v>
                </c:pt>
                <c:pt idx="167">
                  <c:v>0.55000000000000004</c:v>
                </c:pt>
                <c:pt idx="168">
                  <c:v>0</c:v>
                </c:pt>
                <c:pt idx="169">
                  <c:v>0</c:v>
                </c:pt>
                <c:pt idx="170">
                  <c:v>0.86</c:v>
                </c:pt>
                <c:pt idx="171">
                  <c:v>0.51</c:v>
                </c:pt>
                <c:pt idx="172">
                  <c:v>0.11</c:v>
                </c:pt>
                <c:pt idx="173">
                  <c:v>0.8</c:v>
                </c:pt>
                <c:pt idx="174">
                  <c:v>0.06</c:v>
                </c:pt>
                <c:pt idx="175">
                  <c:v>0.81</c:v>
                </c:pt>
                <c:pt idx="176">
                  <c:v>0</c:v>
                </c:pt>
                <c:pt idx="177">
                  <c:v>0.9</c:v>
                </c:pt>
                <c:pt idx="178">
                  <c:v>0.03</c:v>
                </c:pt>
                <c:pt idx="179">
                  <c:v>0</c:v>
                </c:pt>
                <c:pt idx="180">
                  <c:v>0</c:v>
                </c:pt>
                <c:pt idx="181">
                  <c:v>0.84</c:v>
                </c:pt>
                <c:pt idx="182">
                  <c:v>0.38</c:v>
                </c:pt>
                <c:pt idx="183">
                  <c:v>0.52</c:v>
                </c:pt>
                <c:pt idx="184">
                  <c:v>0</c:v>
                </c:pt>
                <c:pt idx="185">
                  <c:v>0.74</c:v>
                </c:pt>
                <c:pt idx="186">
                  <c:v>0.81</c:v>
                </c:pt>
                <c:pt idx="187">
                  <c:v>0.01</c:v>
                </c:pt>
                <c:pt idx="188">
                  <c:v>0.36</c:v>
                </c:pt>
                <c:pt idx="189">
                  <c:v>0.64</c:v>
                </c:pt>
                <c:pt idx="190">
                  <c:v>0.8</c:v>
                </c:pt>
                <c:pt idx="191">
                  <c:v>0.49</c:v>
                </c:pt>
                <c:pt idx="192">
                  <c:v>0.68</c:v>
                </c:pt>
                <c:pt idx="193">
                  <c:v>0.85</c:v>
                </c:pt>
                <c:pt idx="194">
                  <c:v>0</c:v>
                </c:pt>
                <c:pt idx="195">
                  <c:v>0.32</c:v>
                </c:pt>
                <c:pt idx="196">
                  <c:v>0.47</c:v>
                </c:pt>
                <c:pt idx="197">
                  <c:v>0.65</c:v>
                </c:pt>
                <c:pt idx="198">
                  <c:v>0.48</c:v>
                </c:pt>
                <c:pt idx="199">
                  <c:v>0.49</c:v>
                </c:pt>
                <c:pt idx="200">
                  <c:v>0</c:v>
                </c:pt>
                <c:pt idx="201">
                  <c:v>0.59</c:v>
                </c:pt>
                <c:pt idx="202">
                  <c:v>0</c:v>
                </c:pt>
                <c:pt idx="203">
                  <c:v>0.16</c:v>
                </c:pt>
                <c:pt idx="204">
                  <c:v>0.6</c:v>
                </c:pt>
                <c:pt idx="205">
                  <c:v>0.37</c:v>
                </c:pt>
                <c:pt idx="206">
                  <c:v>0.59</c:v>
                </c:pt>
                <c:pt idx="207">
                  <c:v>0</c:v>
                </c:pt>
                <c:pt idx="208">
                  <c:v>0.76</c:v>
                </c:pt>
                <c:pt idx="209">
                  <c:v>0</c:v>
                </c:pt>
                <c:pt idx="210">
                  <c:v>0</c:v>
                </c:pt>
                <c:pt idx="211">
                  <c:v>0.6</c:v>
                </c:pt>
                <c:pt idx="212">
                  <c:v>0.75</c:v>
                </c:pt>
                <c:pt idx="213">
                  <c:v>0.71</c:v>
                </c:pt>
                <c:pt idx="214">
                  <c:v>0.56000000000000005</c:v>
                </c:pt>
                <c:pt idx="215">
                  <c:v>0.75</c:v>
                </c:pt>
                <c:pt idx="216">
                  <c:v>0.7</c:v>
                </c:pt>
                <c:pt idx="217">
                  <c:v>0.77</c:v>
                </c:pt>
                <c:pt idx="218">
                  <c:v>0</c:v>
                </c:pt>
                <c:pt idx="219">
                  <c:v>0.72</c:v>
                </c:pt>
                <c:pt idx="220">
                  <c:v>0.48</c:v>
                </c:pt>
                <c:pt idx="221">
                  <c:v>0.63</c:v>
                </c:pt>
                <c:pt idx="222">
                  <c:v>0.1</c:v>
                </c:pt>
                <c:pt idx="223">
                  <c:v>0.71</c:v>
                </c:pt>
                <c:pt idx="224">
                  <c:v>0.57999999999999996</c:v>
                </c:pt>
                <c:pt idx="225">
                  <c:v>0</c:v>
                </c:pt>
                <c:pt idx="226">
                  <c:v>0.32</c:v>
                </c:pt>
                <c:pt idx="227">
                  <c:v>0.5</c:v>
                </c:pt>
                <c:pt idx="228">
                  <c:v>0</c:v>
                </c:pt>
                <c:pt idx="229">
                  <c:v>0</c:v>
                </c:pt>
                <c:pt idx="230">
                  <c:v>0.02</c:v>
                </c:pt>
                <c:pt idx="231">
                  <c:v>0.56999999999999995</c:v>
                </c:pt>
                <c:pt idx="232">
                  <c:v>0.68</c:v>
                </c:pt>
                <c:pt idx="233">
                  <c:v>0.52</c:v>
                </c:pt>
                <c:pt idx="234">
                  <c:v>0.8</c:v>
                </c:pt>
                <c:pt idx="235">
                  <c:v>0.57999999999999996</c:v>
                </c:pt>
                <c:pt idx="236">
                  <c:v>0.88</c:v>
                </c:pt>
                <c:pt idx="237">
                  <c:v>0.77</c:v>
                </c:pt>
                <c:pt idx="238">
                  <c:v>0.45</c:v>
                </c:pt>
                <c:pt idx="239">
                  <c:v>0.65</c:v>
                </c:pt>
                <c:pt idx="240">
                  <c:v>0.19</c:v>
                </c:pt>
                <c:pt idx="241">
                  <c:v>0</c:v>
                </c:pt>
                <c:pt idx="242">
                  <c:v>0.65</c:v>
                </c:pt>
                <c:pt idx="243">
                  <c:v>0.56000000000000005</c:v>
                </c:pt>
                <c:pt idx="244">
                  <c:v>0.09</c:v>
                </c:pt>
                <c:pt idx="245">
                  <c:v>0.63</c:v>
                </c:pt>
                <c:pt idx="246">
                  <c:v>0</c:v>
                </c:pt>
                <c:pt idx="247">
                  <c:v>0.31</c:v>
                </c:pt>
                <c:pt idx="248">
                  <c:v>0.79</c:v>
                </c:pt>
                <c:pt idx="249">
                  <c:v>0.48</c:v>
                </c:pt>
                <c:pt idx="250">
                  <c:v>0</c:v>
                </c:pt>
                <c:pt idx="251">
                  <c:v>0</c:v>
                </c:pt>
                <c:pt idx="252">
                  <c:v>0.32</c:v>
                </c:pt>
                <c:pt idx="253">
                  <c:v>0</c:v>
                </c:pt>
                <c:pt idx="25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C5-4219-91DE-05CD5CCB6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7808879"/>
        <c:axId val="1227809295"/>
      </c:barChart>
      <c:catAx>
        <c:axId val="1227808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809295"/>
        <c:crosses val="autoZero"/>
        <c:auto val="1"/>
        <c:lblAlgn val="ctr"/>
        <c:lblOffset val="100"/>
        <c:noMultiLvlLbl val="0"/>
      </c:catAx>
      <c:valAx>
        <c:axId val="1227809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808879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accent6"/>
          </a:solidFill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Sheet1!$K$1</c:f>
              <c:strCache>
                <c:ptCount val="1"/>
                <c:pt idx="0">
                  <c:v>DCS+LC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Sheet1!$A$2:$A$256</c:f>
              <c:strCache>
                <c:ptCount val="255"/>
                <c:pt idx="0">
                  <c:v>LWWI_2013-06-07_4DCT_0</c:v>
                </c:pt>
                <c:pt idx="1">
                  <c:v>LWWI_2013-06-07_4DCT_10</c:v>
                </c:pt>
                <c:pt idx="2">
                  <c:v>LWWI_2013-06-07_4DCT_20</c:v>
                </c:pt>
                <c:pt idx="3">
                  <c:v>LWWI_2013-06-07_4DCT_30</c:v>
                </c:pt>
                <c:pt idx="4">
                  <c:v>LWWI_2013-06-07_4DCT_40</c:v>
                </c:pt>
                <c:pt idx="5">
                  <c:v>LWWI_2013-06-07_4DCT_50</c:v>
                </c:pt>
                <c:pt idx="6">
                  <c:v>LWWI_2013-06-07_4DCT_60</c:v>
                </c:pt>
                <c:pt idx="7">
                  <c:v>LWWI_2013-06-07_4DCT_70</c:v>
                </c:pt>
                <c:pt idx="8">
                  <c:v>LWWI_2013-06-07_4DCT_80</c:v>
                </c:pt>
                <c:pt idx="9">
                  <c:v>LWWI_2013-06-07_4DCT_90</c:v>
                </c:pt>
                <c:pt idx="10">
                  <c:v>LWWI_2013-06-07</c:v>
                </c:pt>
                <c:pt idx="11">
                  <c:v>LWWI_2013-06-10</c:v>
                </c:pt>
                <c:pt idx="12">
                  <c:v>LWWI_2013-06-12_4DCT_0</c:v>
                </c:pt>
                <c:pt idx="13">
                  <c:v>LWWI_2013-06-12_4DCT_10</c:v>
                </c:pt>
                <c:pt idx="14">
                  <c:v>LWWI_2013-06-12_4DCT_20</c:v>
                </c:pt>
                <c:pt idx="15">
                  <c:v>LWWI_2013-06-12_4DCT_30</c:v>
                </c:pt>
                <c:pt idx="16">
                  <c:v>LWWI_2013-06-12_4DCT_40</c:v>
                </c:pt>
                <c:pt idx="17">
                  <c:v>LWWI_2013-06-12_4DCT_50</c:v>
                </c:pt>
                <c:pt idx="18">
                  <c:v>LWWI_2013-06-12_4DCT_60</c:v>
                </c:pt>
                <c:pt idx="19">
                  <c:v>LWWI_2013-06-12_4DCT_70</c:v>
                </c:pt>
                <c:pt idx="20">
                  <c:v>LWWI_2013-06-12_4DCT_80</c:v>
                </c:pt>
                <c:pt idx="21">
                  <c:v>LWWI_2013-06-12_4DCT_90</c:v>
                </c:pt>
                <c:pt idx="22">
                  <c:v>LWWI_2013-06-12</c:v>
                </c:pt>
                <c:pt idx="23">
                  <c:v>LWWI_2013-06-14</c:v>
                </c:pt>
                <c:pt idx="24">
                  <c:v>RAWO_2013-06-05</c:v>
                </c:pt>
                <c:pt idx="25">
                  <c:v>RAWO_2013-06-13_4DCT_0</c:v>
                </c:pt>
                <c:pt idx="26">
                  <c:v>RAWO_2013-06-13_4DCT_10</c:v>
                </c:pt>
                <c:pt idx="27">
                  <c:v>RAWO_2013-06-13_4DCT_20</c:v>
                </c:pt>
                <c:pt idx="28">
                  <c:v>RAWO_2013-06-13_4DCT_30</c:v>
                </c:pt>
                <c:pt idx="29">
                  <c:v>RAWO_2013-06-13_4DCT_40</c:v>
                </c:pt>
                <c:pt idx="30">
                  <c:v>RAWO_2013-06-13_4DCT_50</c:v>
                </c:pt>
                <c:pt idx="31">
                  <c:v>RAWO_2013-06-13_4DCT_60</c:v>
                </c:pt>
                <c:pt idx="32">
                  <c:v>RAWO_2013-06-13_4DCT_70</c:v>
                </c:pt>
                <c:pt idx="33">
                  <c:v>RAWO_2013-06-13_4DCT_80</c:v>
                </c:pt>
                <c:pt idx="34">
                  <c:v>RAWO_2013-06-13_4DCT_90</c:v>
                </c:pt>
                <c:pt idx="35">
                  <c:v>RAWO_2013-06-13</c:v>
                </c:pt>
                <c:pt idx="36">
                  <c:v>RAWO_2013-06-17</c:v>
                </c:pt>
                <c:pt idx="37">
                  <c:v>RAWO_2013-06-20_4DCT_0</c:v>
                </c:pt>
                <c:pt idx="38">
                  <c:v>RAWO_2013-06-20_4DCT_10</c:v>
                </c:pt>
                <c:pt idx="39">
                  <c:v>RAWO_2013-06-20_4DCT_20</c:v>
                </c:pt>
                <c:pt idx="40">
                  <c:v>RAWO_2013-06-20_4DCT_30</c:v>
                </c:pt>
                <c:pt idx="41">
                  <c:v>RAWO_2013-06-20_4DCT_40</c:v>
                </c:pt>
                <c:pt idx="42">
                  <c:v>RAWO_2013-06-20_4DCT_50</c:v>
                </c:pt>
                <c:pt idx="43">
                  <c:v>RAWO_2013-06-20_4DCT_60</c:v>
                </c:pt>
                <c:pt idx="44">
                  <c:v>RAWO_2013-06-20_4DCT_70</c:v>
                </c:pt>
                <c:pt idx="45">
                  <c:v>RAWO_2013-06-20_4DCT_80</c:v>
                </c:pt>
                <c:pt idx="46">
                  <c:v>RAWO_2013-06-20_4DCT_90</c:v>
                </c:pt>
                <c:pt idx="47">
                  <c:v>RAWO_2013-06-20</c:v>
                </c:pt>
                <c:pt idx="48">
                  <c:v>RAWO_2013-06-24</c:v>
                </c:pt>
                <c:pt idx="49">
                  <c:v>RGLA_2013-05-23</c:v>
                </c:pt>
                <c:pt idx="50">
                  <c:v>RGLA_2013-06-04_4DCT_0</c:v>
                </c:pt>
                <c:pt idx="51">
                  <c:v>RGLA_2013-06-04_4DCT_10</c:v>
                </c:pt>
                <c:pt idx="52">
                  <c:v>RGLA_2013-06-04_4DCT_20</c:v>
                </c:pt>
                <c:pt idx="53">
                  <c:v>RGLA_2013-06-04_4DCT_30</c:v>
                </c:pt>
                <c:pt idx="54">
                  <c:v>RGLA_2013-06-04_4DCT_40</c:v>
                </c:pt>
                <c:pt idx="55">
                  <c:v>RGLA_2013-06-04_4DCT_50</c:v>
                </c:pt>
                <c:pt idx="56">
                  <c:v>RGLA_2013-06-04_4DCT_60</c:v>
                </c:pt>
                <c:pt idx="57">
                  <c:v>RGLA_2013-06-04_4DCT_70</c:v>
                </c:pt>
                <c:pt idx="58">
                  <c:v>RGLA_2013-06-04_4DCT_80</c:v>
                </c:pt>
                <c:pt idx="59">
                  <c:v>RGLA_2013-06-04_4DCT_90</c:v>
                </c:pt>
                <c:pt idx="60">
                  <c:v>RGLA_2013-06-04</c:v>
                </c:pt>
                <c:pt idx="61">
                  <c:v>RGLA_2013-06-06</c:v>
                </c:pt>
                <c:pt idx="62">
                  <c:v>RGLA_2013-06-11_4DCT_0</c:v>
                </c:pt>
                <c:pt idx="63">
                  <c:v>RGLA_2013-06-11_4DCT_10</c:v>
                </c:pt>
                <c:pt idx="64">
                  <c:v>RGLA_2013-06-11_4DCT_20</c:v>
                </c:pt>
                <c:pt idx="65">
                  <c:v>RGLA_2013-06-11_4DCT_30</c:v>
                </c:pt>
                <c:pt idx="66">
                  <c:v>RGLA_2013-06-11_4DCT_40</c:v>
                </c:pt>
                <c:pt idx="67">
                  <c:v>RGLA_2013-06-11_4DCT_50</c:v>
                </c:pt>
                <c:pt idx="68">
                  <c:v>RGLA_2013-06-11_4DCT_60</c:v>
                </c:pt>
                <c:pt idx="69">
                  <c:v>RGLA_2013-06-11_4DCT_70</c:v>
                </c:pt>
                <c:pt idx="70">
                  <c:v>RGLA_2013-06-11_4DCT_80</c:v>
                </c:pt>
                <c:pt idx="71">
                  <c:v>RGLA_2013-06-11_4DCT_90</c:v>
                </c:pt>
                <c:pt idx="72">
                  <c:v>RGLA_2013-06-11</c:v>
                </c:pt>
                <c:pt idx="73">
                  <c:v>RGLA_2013-06-13</c:v>
                </c:pt>
                <c:pt idx="74">
                  <c:v>RJSC_2013-06-27</c:v>
                </c:pt>
                <c:pt idx="75">
                  <c:v>RJSC_2013-07-09_4DCT_0</c:v>
                </c:pt>
                <c:pt idx="76">
                  <c:v>RJSC_2013-07-09_4DCT_10</c:v>
                </c:pt>
                <c:pt idx="77">
                  <c:v>RJSC_2013-07-09_4DCT_20</c:v>
                </c:pt>
                <c:pt idx="78">
                  <c:v>RJSC_2013-07-09_4DCT_30</c:v>
                </c:pt>
                <c:pt idx="79">
                  <c:v>RJSC_2013-07-09_4DCT_40</c:v>
                </c:pt>
                <c:pt idx="80">
                  <c:v>RJSC_2013-07-09_4DCT_50</c:v>
                </c:pt>
                <c:pt idx="81">
                  <c:v>RJSC_2013-07-09_4DCT_60</c:v>
                </c:pt>
                <c:pt idx="82">
                  <c:v>RJSC_2013-07-09_4DCT_70</c:v>
                </c:pt>
                <c:pt idx="83">
                  <c:v>RJSC_2013-07-09_4DCT_80</c:v>
                </c:pt>
                <c:pt idx="84">
                  <c:v>RJSC_2013-07-09_4DCT_90</c:v>
                </c:pt>
                <c:pt idx="85">
                  <c:v>RJSC_2013-07-09</c:v>
                </c:pt>
                <c:pt idx="86">
                  <c:v>RJSC_2013-07-11</c:v>
                </c:pt>
                <c:pt idx="87">
                  <c:v>RJSC_2013-07-16_4DCT_0</c:v>
                </c:pt>
                <c:pt idx="88">
                  <c:v>RJSC_2013-07-16_4DCT_10</c:v>
                </c:pt>
                <c:pt idx="89">
                  <c:v>RJSC_2013-07-16_4DCT_20</c:v>
                </c:pt>
                <c:pt idx="90">
                  <c:v>RJSC_2013-07-16_4DCT_30</c:v>
                </c:pt>
                <c:pt idx="91">
                  <c:v>RJSC_2013-07-16_4DCT_40</c:v>
                </c:pt>
                <c:pt idx="92">
                  <c:v>RJSC_2013-07-16_4DCT_50</c:v>
                </c:pt>
                <c:pt idx="93">
                  <c:v>RJSC_2013-07-16_4DCT_60</c:v>
                </c:pt>
                <c:pt idx="94">
                  <c:v>RJSC_2013-07-16_4DCT_70</c:v>
                </c:pt>
                <c:pt idx="95">
                  <c:v>RJSC_2013-07-16_4DCT_80</c:v>
                </c:pt>
                <c:pt idx="96">
                  <c:v>RJSC_2013-07-16_4DCT_90</c:v>
                </c:pt>
                <c:pt idx="97">
                  <c:v>RJSC_2013-07-16</c:v>
                </c:pt>
                <c:pt idx="98">
                  <c:v>RJSC_2013-07-18</c:v>
                </c:pt>
                <c:pt idx="99">
                  <c:v>RLZU_2013-07-11</c:v>
                </c:pt>
                <c:pt idx="100">
                  <c:v>RLZU_2013-07-23_4DCT_0</c:v>
                </c:pt>
                <c:pt idx="101">
                  <c:v>RLZU_2013-07-23_4DCT_10</c:v>
                </c:pt>
                <c:pt idx="102">
                  <c:v>RLZU_2013-07-23_4DCT_20</c:v>
                </c:pt>
                <c:pt idx="103">
                  <c:v>RLZU_2013-07-23_4DCT_30</c:v>
                </c:pt>
                <c:pt idx="104">
                  <c:v>RLZU_2013-07-23_4DCT_40</c:v>
                </c:pt>
                <c:pt idx="105">
                  <c:v>RLZU_2013-07-23_4DCT_50</c:v>
                </c:pt>
                <c:pt idx="106">
                  <c:v>RLZU_2013-07-23_4DCT_60</c:v>
                </c:pt>
                <c:pt idx="107">
                  <c:v>RLZU_2013-07-23_4DCT_70</c:v>
                </c:pt>
                <c:pt idx="108">
                  <c:v>RLZU_2013-07-23_4DCT_80</c:v>
                </c:pt>
                <c:pt idx="109">
                  <c:v>RLZU_2013-07-23_4DCT_90</c:v>
                </c:pt>
                <c:pt idx="110">
                  <c:v>RLZU_2013-07-23</c:v>
                </c:pt>
                <c:pt idx="111">
                  <c:v>RLZU_2013-07-25</c:v>
                </c:pt>
                <c:pt idx="112">
                  <c:v>RLZU_2013-07-30_4DCT_0</c:v>
                </c:pt>
                <c:pt idx="113">
                  <c:v>RLZU_2013-07-30_4DCT_10</c:v>
                </c:pt>
                <c:pt idx="114">
                  <c:v>RLZU_2013-07-30_4DCT_20</c:v>
                </c:pt>
                <c:pt idx="115">
                  <c:v>RLZU_2013-07-30_4DCT_30</c:v>
                </c:pt>
                <c:pt idx="116">
                  <c:v>RLZU_2013-07-30_4DCT_40</c:v>
                </c:pt>
                <c:pt idx="117">
                  <c:v>RLZU_2013-07-30_4DCT_50</c:v>
                </c:pt>
                <c:pt idx="118">
                  <c:v>RLZU_2013-07-30_4DCT_60</c:v>
                </c:pt>
                <c:pt idx="119">
                  <c:v>RLZU_2013-07-30_4DCT_70</c:v>
                </c:pt>
                <c:pt idx="120">
                  <c:v>RLZU_2013-07-30_4DCT_80</c:v>
                </c:pt>
                <c:pt idx="121">
                  <c:v>RLZU_2013-07-30_4DCT_90</c:v>
                </c:pt>
                <c:pt idx="122">
                  <c:v>RLZU_2013-07-30</c:v>
                </c:pt>
                <c:pt idx="123">
                  <c:v>RLZU_2013-08-01</c:v>
                </c:pt>
                <c:pt idx="124">
                  <c:v>RWSC_2013-08-22</c:v>
                </c:pt>
                <c:pt idx="125">
                  <c:v>RWSC_2013-09-03_4DCT_0</c:v>
                </c:pt>
                <c:pt idx="126">
                  <c:v>RWSC_2013-09-03_4DCT_10</c:v>
                </c:pt>
                <c:pt idx="127">
                  <c:v>RWSC_2013-09-03_4DCT_20</c:v>
                </c:pt>
                <c:pt idx="128">
                  <c:v>RWSC_2013-09-03_4DCT_30</c:v>
                </c:pt>
                <c:pt idx="129">
                  <c:v>RWSC_2013-09-03_4DCT_40</c:v>
                </c:pt>
                <c:pt idx="130">
                  <c:v>RWSC_2013-09-03_4DCT_50</c:v>
                </c:pt>
                <c:pt idx="131">
                  <c:v>RWSC_2013-09-03_4DCT_60</c:v>
                </c:pt>
                <c:pt idx="132">
                  <c:v>RWSC_2013-09-03_4DCT_70</c:v>
                </c:pt>
                <c:pt idx="133">
                  <c:v>RWSC_2013-09-03_4DCT_80</c:v>
                </c:pt>
                <c:pt idx="134">
                  <c:v>RWSC_2013-09-03_4DCT_90</c:v>
                </c:pt>
                <c:pt idx="135">
                  <c:v>RWSC_2013-09-03</c:v>
                </c:pt>
                <c:pt idx="136">
                  <c:v>RWSC_2013-09-05</c:v>
                </c:pt>
                <c:pt idx="137">
                  <c:v>RWSC_2013-09-10_4DCT_0</c:v>
                </c:pt>
                <c:pt idx="138">
                  <c:v>RWSC_2013-09-10_4DCT_10</c:v>
                </c:pt>
                <c:pt idx="139">
                  <c:v>RWSC_2013-09-10_4DCT_20</c:v>
                </c:pt>
                <c:pt idx="140">
                  <c:v>RWSC_2013-09-10_4DCT_30</c:v>
                </c:pt>
                <c:pt idx="141">
                  <c:v>RWSC_2013-09-10_4DCT_40</c:v>
                </c:pt>
                <c:pt idx="142">
                  <c:v>RWSC_2013-09-10_4DCT_50</c:v>
                </c:pt>
                <c:pt idx="143">
                  <c:v>RWSC_2013-09-10_4DCT_60</c:v>
                </c:pt>
                <c:pt idx="144">
                  <c:v>RWSC_2013-09-10_4DCT_70</c:v>
                </c:pt>
                <c:pt idx="145">
                  <c:v>RWSC_2013-09-10_4DCT_80</c:v>
                </c:pt>
                <c:pt idx="146">
                  <c:v>RWSC_2013-09-10_4DCT_90</c:v>
                </c:pt>
                <c:pt idx="147">
                  <c:v>RWSC_2013-09-10</c:v>
                </c:pt>
                <c:pt idx="148">
                  <c:v>RWSC_2013-09-12</c:v>
                </c:pt>
                <c:pt idx="149">
                  <c:v>TEST003_2014-02-17</c:v>
                </c:pt>
                <c:pt idx="150">
                  <c:v>TEST004_2014-02-26</c:v>
                </c:pt>
                <c:pt idx="151">
                  <c:v>TEST005_2014-03-05</c:v>
                </c:pt>
                <c:pt idx="152">
                  <c:v>TEST006_2014-03-12</c:v>
                </c:pt>
                <c:pt idx="153">
                  <c:v>TEST007_2014-03-06</c:v>
                </c:pt>
                <c:pt idx="154">
                  <c:v>TEST008_2014-03-13</c:v>
                </c:pt>
                <c:pt idx="155">
                  <c:v>TEST009_2014-03-17</c:v>
                </c:pt>
                <c:pt idx="156">
                  <c:v>TEST010_2014-04-17</c:v>
                </c:pt>
                <c:pt idx="157">
                  <c:v>TEST011_2014-04-28</c:v>
                </c:pt>
                <c:pt idx="158">
                  <c:v>TEST012_2014-04-29</c:v>
                </c:pt>
                <c:pt idx="159">
                  <c:v>TEST013_2014-05-08</c:v>
                </c:pt>
                <c:pt idx="160">
                  <c:v>TEST014_2014-06-19</c:v>
                </c:pt>
                <c:pt idx="161">
                  <c:v>TEST015_2014-07-01</c:v>
                </c:pt>
                <c:pt idx="162">
                  <c:v>TEST016_2014-06-24</c:v>
                </c:pt>
                <c:pt idx="163">
                  <c:v>TEST017_2014-07-10</c:v>
                </c:pt>
                <c:pt idx="164">
                  <c:v>TEST018_2014-07-24</c:v>
                </c:pt>
                <c:pt idx="165">
                  <c:v>TEST019_2014-08-14</c:v>
                </c:pt>
                <c:pt idx="166">
                  <c:v>TEST021_2014-09-01</c:v>
                </c:pt>
                <c:pt idx="167">
                  <c:v>TEST022_2014-09-17</c:v>
                </c:pt>
                <c:pt idx="168">
                  <c:v>TEST023_2014-09-24</c:v>
                </c:pt>
                <c:pt idx="169">
                  <c:v>TEST024_2014-11-05</c:v>
                </c:pt>
                <c:pt idx="170">
                  <c:v>TEST025_2014-12-10</c:v>
                </c:pt>
                <c:pt idx="171">
                  <c:v>TEST026_2014-12-23</c:v>
                </c:pt>
                <c:pt idx="172">
                  <c:v>TEST027_2015-01-14</c:v>
                </c:pt>
                <c:pt idx="173">
                  <c:v>TEST028_2015-01-13</c:v>
                </c:pt>
                <c:pt idx="174">
                  <c:v>TEST029_2015-01-26</c:v>
                </c:pt>
                <c:pt idx="175">
                  <c:v>TEST030_2015-01-28</c:v>
                </c:pt>
                <c:pt idx="176">
                  <c:v>TEST031_2015-03-06</c:v>
                </c:pt>
                <c:pt idx="177">
                  <c:v>TEST032_2015-03-09</c:v>
                </c:pt>
                <c:pt idx="178">
                  <c:v>TEST033_2015-04-22</c:v>
                </c:pt>
                <c:pt idx="179">
                  <c:v>TEST034_2015-04-28</c:v>
                </c:pt>
                <c:pt idx="180">
                  <c:v>TEST035_2015-06-03</c:v>
                </c:pt>
                <c:pt idx="181">
                  <c:v>TEST036_2015-06-24</c:v>
                </c:pt>
                <c:pt idx="182">
                  <c:v>TEST037_2015-07-08</c:v>
                </c:pt>
                <c:pt idx="183">
                  <c:v>TEST038_2015-07-23</c:v>
                </c:pt>
                <c:pt idx="184">
                  <c:v>TEST039_2015-07-30</c:v>
                </c:pt>
                <c:pt idx="185">
                  <c:v>TEST040_2015-07-29</c:v>
                </c:pt>
                <c:pt idx="186">
                  <c:v>TEST041_2015-08-19</c:v>
                </c:pt>
                <c:pt idx="187">
                  <c:v>TEST042_2015-09-03</c:v>
                </c:pt>
                <c:pt idx="188">
                  <c:v>TEST043_2015-09-07</c:v>
                </c:pt>
                <c:pt idx="189">
                  <c:v>TEST044_2015-10-14</c:v>
                </c:pt>
                <c:pt idx="190">
                  <c:v>TEST045_2015-10-22</c:v>
                </c:pt>
                <c:pt idx="191">
                  <c:v>TEST046_2015-10-29</c:v>
                </c:pt>
                <c:pt idx="192">
                  <c:v>TEST047_2015-11-05</c:v>
                </c:pt>
                <c:pt idx="193">
                  <c:v>TEST048_2015-11-12</c:v>
                </c:pt>
                <c:pt idx="194">
                  <c:v>TEST049_2015-11-13</c:v>
                </c:pt>
                <c:pt idx="195">
                  <c:v>TEST050_2015-11-17</c:v>
                </c:pt>
                <c:pt idx="196">
                  <c:v>TEST051_2015-12-02</c:v>
                </c:pt>
                <c:pt idx="197">
                  <c:v>TEST052_2015-12-14</c:v>
                </c:pt>
                <c:pt idx="198">
                  <c:v>TEST053_2015-12-31</c:v>
                </c:pt>
                <c:pt idx="199">
                  <c:v>TEST054_2016-01-07</c:v>
                </c:pt>
                <c:pt idx="200">
                  <c:v>TEST055_2016-01-08</c:v>
                </c:pt>
                <c:pt idx="201">
                  <c:v>TEST056_2016-01-08</c:v>
                </c:pt>
                <c:pt idx="202">
                  <c:v>TEST057_2016-01-15</c:v>
                </c:pt>
                <c:pt idx="203">
                  <c:v>TEST058_2016-01-25</c:v>
                </c:pt>
                <c:pt idx="204">
                  <c:v>TEST059_2016-02-01</c:v>
                </c:pt>
                <c:pt idx="205">
                  <c:v>TEST060_2016-02-09</c:v>
                </c:pt>
                <c:pt idx="206">
                  <c:v>TEST061_2016-02-04</c:v>
                </c:pt>
                <c:pt idx="207">
                  <c:v>TEST062_2016-02-15</c:v>
                </c:pt>
                <c:pt idx="208">
                  <c:v>TEST063_2016-03-08</c:v>
                </c:pt>
                <c:pt idx="209">
                  <c:v>TEST064_2016-03-10</c:v>
                </c:pt>
                <c:pt idx="210">
                  <c:v>TEST065_2016-03-23</c:v>
                </c:pt>
                <c:pt idx="211">
                  <c:v>TEST066_2016-04-19</c:v>
                </c:pt>
                <c:pt idx="212">
                  <c:v>TEST067_2016-05-04</c:v>
                </c:pt>
                <c:pt idx="213">
                  <c:v>TEST069_2016-05-18</c:v>
                </c:pt>
                <c:pt idx="214">
                  <c:v>TEST070_2016-05-25</c:v>
                </c:pt>
                <c:pt idx="215">
                  <c:v>TEST071_2016-06-09</c:v>
                </c:pt>
                <c:pt idx="216">
                  <c:v>TEST072_2016-07-13</c:v>
                </c:pt>
                <c:pt idx="217">
                  <c:v>TEST073_2016-07-21</c:v>
                </c:pt>
                <c:pt idx="218">
                  <c:v>TEST074_2016-08-03</c:v>
                </c:pt>
                <c:pt idx="219">
                  <c:v>TEST075_2016-08-09</c:v>
                </c:pt>
                <c:pt idx="220">
                  <c:v>TEST076_2016-08-16</c:v>
                </c:pt>
                <c:pt idx="221">
                  <c:v>TEST077_2016-08-11</c:v>
                </c:pt>
                <c:pt idx="222">
                  <c:v>TEST078_2016-09-06</c:v>
                </c:pt>
                <c:pt idx="223">
                  <c:v>TEST079_2016-09-12</c:v>
                </c:pt>
                <c:pt idx="224">
                  <c:v>TEST080_2016-09-06</c:v>
                </c:pt>
                <c:pt idx="225">
                  <c:v>TEST081_2016-09-12</c:v>
                </c:pt>
                <c:pt idx="226">
                  <c:v>TEST082_2016-10-12</c:v>
                </c:pt>
                <c:pt idx="227">
                  <c:v>TEST083_2016-10-11</c:v>
                </c:pt>
                <c:pt idx="228">
                  <c:v>TEST084_2016-10-18</c:v>
                </c:pt>
                <c:pt idx="229">
                  <c:v>TEST085_2016-11-02</c:v>
                </c:pt>
                <c:pt idx="230">
                  <c:v>TEST086_2016-12-21</c:v>
                </c:pt>
                <c:pt idx="231">
                  <c:v>TEST087_2017-02-16</c:v>
                </c:pt>
                <c:pt idx="232">
                  <c:v>TEST088_2017-02-20</c:v>
                </c:pt>
                <c:pt idx="233">
                  <c:v>TEST089_2017-02-14</c:v>
                </c:pt>
                <c:pt idx="234">
                  <c:v>TEST090_2017-02-27</c:v>
                </c:pt>
                <c:pt idx="235">
                  <c:v>TEST091_2017-03-13</c:v>
                </c:pt>
                <c:pt idx="236">
                  <c:v>TEST092_2017-04-18</c:v>
                </c:pt>
                <c:pt idx="237">
                  <c:v>TEST093_2017-04-20</c:v>
                </c:pt>
                <c:pt idx="238">
                  <c:v>TEST094_2017-04-25</c:v>
                </c:pt>
                <c:pt idx="239">
                  <c:v>TEST095_2017-04-19</c:v>
                </c:pt>
                <c:pt idx="240">
                  <c:v>TEST096_2017-05-09</c:v>
                </c:pt>
                <c:pt idx="241">
                  <c:v>TEST097_2017-05-24</c:v>
                </c:pt>
                <c:pt idx="242">
                  <c:v>TEST098_2017-07-11</c:v>
                </c:pt>
                <c:pt idx="243">
                  <c:v>TEST099_2017-07-27</c:v>
                </c:pt>
                <c:pt idx="244">
                  <c:v>TEST100_2017-08-02</c:v>
                </c:pt>
                <c:pt idx="245">
                  <c:v>TEST101_2017-08-03</c:v>
                </c:pt>
                <c:pt idx="246">
                  <c:v>TEST102_2017-08-15</c:v>
                </c:pt>
                <c:pt idx="247">
                  <c:v>TEST103_2018-01-11</c:v>
                </c:pt>
                <c:pt idx="248">
                  <c:v>TEST104_2017-09-04</c:v>
                </c:pt>
                <c:pt idx="249">
                  <c:v>TEST105_2018-03-26</c:v>
                </c:pt>
                <c:pt idx="250">
                  <c:v>TEST106_2018-01-10</c:v>
                </c:pt>
                <c:pt idx="251">
                  <c:v>TEST107_2017-10-09</c:v>
                </c:pt>
                <c:pt idx="252">
                  <c:v>TEST108_2017-09-18</c:v>
                </c:pt>
                <c:pt idx="253">
                  <c:v>TEST109_2017-11-16</c:v>
                </c:pt>
                <c:pt idx="254">
                  <c:v>TEST110_2017-11-13</c:v>
                </c:pt>
              </c:strCache>
            </c:strRef>
          </c:cat>
          <c:val>
            <c:numRef>
              <c:f>Sheet1!$K$2:$K$256</c:f>
              <c:numCache>
                <c:formatCode>General</c:formatCode>
                <c:ptCount val="255"/>
                <c:pt idx="0">
                  <c:v>0.78</c:v>
                </c:pt>
                <c:pt idx="1">
                  <c:v>0.78</c:v>
                </c:pt>
                <c:pt idx="2">
                  <c:v>0.75</c:v>
                </c:pt>
                <c:pt idx="3">
                  <c:v>0.74</c:v>
                </c:pt>
                <c:pt idx="4">
                  <c:v>0.74</c:v>
                </c:pt>
                <c:pt idx="5">
                  <c:v>0.75</c:v>
                </c:pt>
                <c:pt idx="6">
                  <c:v>0.75</c:v>
                </c:pt>
                <c:pt idx="7">
                  <c:v>0.73</c:v>
                </c:pt>
                <c:pt idx="8">
                  <c:v>0.77</c:v>
                </c:pt>
                <c:pt idx="9">
                  <c:v>0.78</c:v>
                </c:pt>
                <c:pt idx="10">
                  <c:v>0.81</c:v>
                </c:pt>
                <c:pt idx="11">
                  <c:v>0.74</c:v>
                </c:pt>
                <c:pt idx="12">
                  <c:v>0.75</c:v>
                </c:pt>
                <c:pt idx="13">
                  <c:v>0.71</c:v>
                </c:pt>
                <c:pt idx="14">
                  <c:v>0.74</c:v>
                </c:pt>
                <c:pt idx="15">
                  <c:v>0.67</c:v>
                </c:pt>
                <c:pt idx="16">
                  <c:v>0.73</c:v>
                </c:pt>
                <c:pt idx="17">
                  <c:v>0.72</c:v>
                </c:pt>
                <c:pt idx="18">
                  <c:v>0.7</c:v>
                </c:pt>
                <c:pt idx="19">
                  <c:v>0.76</c:v>
                </c:pt>
                <c:pt idx="20">
                  <c:v>0.76</c:v>
                </c:pt>
                <c:pt idx="21">
                  <c:v>0.71</c:v>
                </c:pt>
                <c:pt idx="22">
                  <c:v>0.71</c:v>
                </c:pt>
                <c:pt idx="23">
                  <c:v>0.82</c:v>
                </c:pt>
                <c:pt idx="24">
                  <c:v>0.88</c:v>
                </c:pt>
                <c:pt idx="25">
                  <c:v>0.87</c:v>
                </c:pt>
                <c:pt idx="26">
                  <c:v>0.83</c:v>
                </c:pt>
                <c:pt idx="27">
                  <c:v>0.84</c:v>
                </c:pt>
                <c:pt idx="28">
                  <c:v>0.85</c:v>
                </c:pt>
                <c:pt idx="29">
                  <c:v>0.87</c:v>
                </c:pt>
                <c:pt idx="30">
                  <c:v>0.85</c:v>
                </c:pt>
                <c:pt idx="31">
                  <c:v>0.86</c:v>
                </c:pt>
                <c:pt idx="32">
                  <c:v>0.86</c:v>
                </c:pt>
                <c:pt idx="33">
                  <c:v>0.86</c:v>
                </c:pt>
                <c:pt idx="34">
                  <c:v>0.86</c:v>
                </c:pt>
                <c:pt idx="35">
                  <c:v>0</c:v>
                </c:pt>
                <c:pt idx="36">
                  <c:v>0.85</c:v>
                </c:pt>
                <c:pt idx="37">
                  <c:v>0.87</c:v>
                </c:pt>
                <c:pt idx="38">
                  <c:v>0.88</c:v>
                </c:pt>
                <c:pt idx="39">
                  <c:v>0.86</c:v>
                </c:pt>
                <c:pt idx="40">
                  <c:v>0.89</c:v>
                </c:pt>
                <c:pt idx="41">
                  <c:v>0.83</c:v>
                </c:pt>
                <c:pt idx="42">
                  <c:v>0.86</c:v>
                </c:pt>
                <c:pt idx="43">
                  <c:v>0.9</c:v>
                </c:pt>
                <c:pt idx="44">
                  <c:v>0.86</c:v>
                </c:pt>
                <c:pt idx="45">
                  <c:v>0.88</c:v>
                </c:pt>
                <c:pt idx="46">
                  <c:v>0.84</c:v>
                </c:pt>
                <c:pt idx="47">
                  <c:v>0.87</c:v>
                </c:pt>
                <c:pt idx="48">
                  <c:v>0.88</c:v>
                </c:pt>
                <c:pt idx="49">
                  <c:v>0.7</c:v>
                </c:pt>
                <c:pt idx="50">
                  <c:v>0.68</c:v>
                </c:pt>
                <c:pt idx="51">
                  <c:v>0.7</c:v>
                </c:pt>
                <c:pt idx="52">
                  <c:v>0.75</c:v>
                </c:pt>
                <c:pt idx="53">
                  <c:v>0.69</c:v>
                </c:pt>
                <c:pt idx="54">
                  <c:v>0.73</c:v>
                </c:pt>
                <c:pt idx="55">
                  <c:v>0.77</c:v>
                </c:pt>
                <c:pt idx="56">
                  <c:v>0.76</c:v>
                </c:pt>
                <c:pt idx="57">
                  <c:v>0.7</c:v>
                </c:pt>
                <c:pt idx="58">
                  <c:v>0.63</c:v>
                </c:pt>
                <c:pt idx="59">
                  <c:v>0.65</c:v>
                </c:pt>
                <c:pt idx="60">
                  <c:v>0.68</c:v>
                </c:pt>
                <c:pt idx="61">
                  <c:v>0.77</c:v>
                </c:pt>
                <c:pt idx="62">
                  <c:v>0.68</c:v>
                </c:pt>
                <c:pt idx="63">
                  <c:v>0.57999999999999996</c:v>
                </c:pt>
                <c:pt idx="64">
                  <c:v>0.79</c:v>
                </c:pt>
                <c:pt idx="65">
                  <c:v>0.62</c:v>
                </c:pt>
                <c:pt idx="66">
                  <c:v>0.8</c:v>
                </c:pt>
                <c:pt idx="67">
                  <c:v>0.68</c:v>
                </c:pt>
                <c:pt idx="68">
                  <c:v>0.78</c:v>
                </c:pt>
                <c:pt idx="69">
                  <c:v>0.6</c:v>
                </c:pt>
                <c:pt idx="70">
                  <c:v>0.65</c:v>
                </c:pt>
                <c:pt idx="71">
                  <c:v>0.43</c:v>
                </c:pt>
                <c:pt idx="72">
                  <c:v>0.71</c:v>
                </c:pt>
                <c:pt idx="73">
                  <c:v>0.6</c:v>
                </c:pt>
                <c:pt idx="74">
                  <c:v>0.72</c:v>
                </c:pt>
                <c:pt idx="75">
                  <c:v>0.76</c:v>
                </c:pt>
                <c:pt idx="76">
                  <c:v>0.71</c:v>
                </c:pt>
                <c:pt idx="77">
                  <c:v>0.71</c:v>
                </c:pt>
                <c:pt idx="78">
                  <c:v>0.66</c:v>
                </c:pt>
                <c:pt idx="79">
                  <c:v>0.65</c:v>
                </c:pt>
                <c:pt idx="80">
                  <c:v>0.67</c:v>
                </c:pt>
                <c:pt idx="81">
                  <c:v>0.66</c:v>
                </c:pt>
                <c:pt idx="82">
                  <c:v>0.65</c:v>
                </c:pt>
                <c:pt idx="83">
                  <c:v>0.69</c:v>
                </c:pt>
                <c:pt idx="84">
                  <c:v>0.71</c:v>
                </c:pt>
                <c:pt idx="85">
                  <c:v>0.56999999999999995</c:v>
                </c:pt>
                <c:pt idx="86">
                  <c:v>0.7</c:v>
                </c:pt>
                <c:pt idx="87">
                  <c:v>0.76</c:v>
                </c:pt>
                <c:pt idx="88">
                  <c:v>0.71</c:v>
                </c:pt>
                <c:pt idx="89">
                  <c:v>0.66</c:v>
                </c:pt>
                <c:pt idx="90">
                  <c:v>0.67</c:v>
                </c:pt>
                <c:pt idx="91">
                  <c:v>0.68</c:v>
                </c:pt>
                <c:pt idx="92">
                  <c:v>0.74</c:v>
                </c:pt>
                <c:pt idx="93">
                  <c:v>0.71</c:v>
                </c:pt>
                <c:pt idx="94">
                  <c:v>0.73</c:v>
                </c:pt>
                <c:pt idx="95">
                  <c:v>0.71</c:v>
                </c:pt>
                <c:pt idx="96">
                  <c:v>0.78</c:v>
                </c:pt>
                <c:pt idx="97">
                  <c:v>0.76</c:v>
                </c:pt>
                <c:pt idx="98">
                  <c:v>0.74</c:v>
                </c:pt>
                <c:pt idx="99">
                  <c:v>0.71</c:v>
                </c:pt>
                <c:pt idx="100">
                  <c:v>0.76</c:v>
                </c:pt>
                <c:pt idx="101">
                  <c:v>0.73</c:v>
                </c:pt>
                <c:pt idx="102">
                  <c:v>0.75</c:v>
                </c:pt>
                <c:pt idx="103">
                  <c:v>0</c:v>
                </c:pt>
                <c:pt idx="104">
                  <c:v>0.76</c:v>
                </c:pt>
                <c:pt idx="105">
                  <c:v>0.79</c:v>
                </c:pt>
                <c:pt idx="106">
                  <c:v>0.76</c:v>
                </c:pt>
                <c:pt idx="107">
                  <c:v>0.66</c:v>
                </c:pt>
                <c:pt idx="108">
                  <c:v>0.72</c:v>
                </c:pt>
                <c:pt idx="109">
                  <c:v>0.79</c:v>
                </c:pt>
                <c:pt idx="110">
                  <c:v>0.71</c:v>
                </c:pt>
                <c:pt idx="111">
                  <c:v>0.7</c:v>
                </c:pt>
                <c:pt idx="112">
                  <c:v>0.7</c:v>
                </c:pt>
                <c:pt idx="113">
                  <c:v>0.77</c:v>
                </c:pt>
                <c:pt idx="114">
                  <c:v>0.79</c:v>
                </c:pt>
                <c:pt idx="115">
                  <c:v>0.73</c:v>
                </c:pt>
                <c:pt idx="116">
                  <c:v>0.74</c:v>
                </c:pt>
                <c:pt idx="117">
                  <c:v>0.72</c:v>
                </c:pt>
                <c:pt idx="118">
                  <c:v>0.74</c:v>
                </c:pt>
                <c:pt idx="119">
                  <c:v>0.74</c:v>
                </c:pt>
                <c:pt idx="120">
                  <c:v>0.71</c:v>
                </c:pt>
                <c:pt idx="121">
                  <c:v>0.72</c:v>
                </c:pt>
                <c:pt idx="122">
                  <c:v>0.68</c:v>
                </c:pt>
                <c:pt idx="123">
                  <c:v>0.7</c:v>
                </c:pt>
                <c:pt idx="124">
                  <c:v>0.15</c:v>
                </c:pt>
                <c:pt idx="125">
                  <c:v>0.49</c:v>
                </c:pt>
                <c:pt idx="126">
                  <c:v>0.43</c:v>
                </c:pt>
                <c:pt idx="127">
                  <c:v>0.51</c:v>
                </c:pt>
                <c:pt idx="128">
                  <c:v>0.54</c:v>
                </c:pt>
                <c:pt idx="129">
                  <c:v>0.52</c:v>
                </c:pt>
                <c:pt idx="130">
                  <c:v>0.11</c:v>
                </c:pt>
                <c:pt idx="131">
                  <c:v>0.51</c:v>
                </c:pt>
                <c:pt idx="132">
                  <c:v>0.5</c:v>
                </c:pt>
                <c:pt idx="133">
                  <c:v>0.43</c:v>
                </c:pt>
                <c:pt idx="134">
                  <c:v>0.4</c:v>
                </c:pt>
                <c:pt idx="135">
                  <c:v>0.6</c:v>
                </c:pt>
                <c:pt idx="136">
                  <c:v>0.36</c:v>
                </c:pt>
                <c:pt idx="137">
                  <c:v>0.27</c:v>
                </c:pt>
                <c:pt idx="138">
                  <c:v>0.1</c:v>
                </c:pt>
                <c:pt idx="139">
                  <c:v>0.28999999999999998</c:v>
                </c:pt>
                <c:pt idx="140">
                  <c:v>0.35</c:v>
                </c:pt>
                <c:pt idx="141">
                  <c:v>0</c:v>
                </c:pt>
                <c:pt idx="142">
                  <c:v>0.33</c:v>
                </c:pt>
                <c:pt idx="143">
                  <c:v>0.19</c:v>
                </c:pt>
                <c:pt idx="144">
                  <c:v>0.25</c:v>
                </c:pt>
                <c:pt idx="145">
                  <c:v>0.2</c:v>
                </c:pt>
                <c:pt idx="146">
                  <c:v>0.26</c:v>
                </c:pt>
                <c:pt idx="147">
                  <c:v>0.46</c:v>
                </c:pt>
                <c:pt idx="148">
                  <c:v>0.28000000000000003</c:v>
                </c:pt>
                <c:pt idx="149">
                  <c:v>0.81</c:v>
                </c:pt>
                <c:pt idx="150">
                  <c:v>0.62</c:v>
                </c:pt>
                <c:pt idx="151">
                  <c:v>0.47</c:v>
                </c:pt>
                <c:pt idx="152">
                  <c:v>0.78</c:v>
                </c:pt>
                <c:pt idx="153">
                  <c:v>0.4</c:v>
                </c:pt>
                <c:pt idx="154">
                  <c:v>0.61</c:v>
                </c:pt>
                <c:pt idx="155">
                  <c:v>0.59</c:v>
                </c:pt>
                <c:pt idx="156">
                  <c:v>0.23</c:v>
                </c:pt>
                <c:pt idx="157">
                  <c:v>0.62</c:v>
                </c:pt>
                <c:pt idx="158">
                  <c:v>0.47</c:v>
                </c:pt>
                <c:pt idx="159">
                  <c:v>0.68</c:v>
                </c:pt>
                <c:pt idx="160">
                  <c:v>0.78</c:v>
                </c:pt>
                <c:pt idx="161">
                  <c:v>0.5</c:v>
                </c:pt>
                <c:pt idx="162">
                  <c:v>0.69</c:v>
                </c:pt>
                <c:pt idx="163">
                  <c:v>0.71</c:v>
                </c:pt>
                <c:pt idx="164">
                  <c:v>0.01</c:v>
                </c:pt>
                <c:pt idx="165">
                  <c:v>0.84</c:v>
                </c:pt>
                <c:pt idx="166">
                  <c:v>0.73</c:v>
                </c:pt>
                <c:pt idx="167">
                  <c:v>0.45</c:v>
                </c:pt>
                <c:pt idx="168">
                  <c:v>0</c:v>
                </c:pt>
                <c:pt idx="169">
                  <c:v>0</c:v>
                </c:pt>
                <c:pt idx="170">
                  <c:v>0.84</c:v>
                </c:pt>
                <c:pt idx="171">
                  <c:v>0.51</c:v>
                </c:pt>
                <c:pt idx="172">
                  <c:v>0.28999999999999998</c:v>
                </c:pt>
                <c:pt idx="173">
                  <c:v>0.87</c:v>
                </c:pt>
                <c:pt idx="174">
                  <c:v>0.01</c:v>
                </c:pt>
                <c:pt idx="175">
                  <c:v>0.82</c:v>
                </c:pt>
                <c:pt idx="176">
                  <c:v>0</c:v>
                </c:pt>
                <c:pt idx="177">
                  <c:v>0.89</c:v>
                </c:pt>
                <c:pt idx="178">
                  <c:v>0.05</c:v>
                </c:pt>
                <c:pt idx="179">
                  <c:v>0</c:v>
                </c:pt>
                <c:pt idx="180">
                  <c:v>0</c:v>
                </c:pt>
                <c:pt idx="181">
                  <c:v>0.86</c:v>
                </c:pt>
                <c:pt idx="182">
                  <c:v>0.3</c:v>
                </c:pt>
                <c:pt idx="183">
                  <c:v>0.59</c:v>
                </c:pt>
                <c:pt idx="184">
                  <c:v>0</c:v>
                </c:pt>
                <c:pt idx="185">
                  <c:v>0.67</c:v>
                </c:pt>
                <c:pt idx="186">
                  <c:v>0.85</c:v>
                </c:pt>
                <c:pt idx="187">
                  <c:v>7.0000000000000007E-2</c:v>
                </c:pt>
                <c:pt idx="188">
                  <c:v>0.65</c:v>
                </c:pt>
                <c:pt idx="189">
                  <c:v>0.7</c:v>
                </c:pt>
                <c:pt idx="190">
                  <c:v>0.82</c:v>
                </c:pt>
                <c:pt idx="191">
                  <c:v>0.44</c:v>
                </c:pt>
                <c:pt idx="192">
                  <c:v>0.82</c:v>
                </c:pt>
                <c:pt idx="193">
                  <c:v>0.84</c:v>
                </c:pt>
                <c:pt idx="194">
                  <c:v>0</c:v>
                </c:pt>
                <c:pt idx="195">
                  <c:v>0.53</c:v>
                </c:pt>
                <c:pt idx="196">
                  <c:v>0.55000000000000004</c:v>
                </c:pt>
                <c:pt idx="197">
                  <c:v>0.72</c:v>
                </c:pt>
                <c:pt idx="198">
                  <c:v>0.68</c:v>
                </c:pt>
                <c:pt idx="199">
                  <c:v>0.56999999999999995</c:v>
                </c:pt>
                <c:pt idx="200">
                  <c:v>0</c:v>
                </c:pt>
                <c:pt idx="201">
                  <c:v>0.68</c:v>
                </c:pt>
                <c:pt idx="202">
                  <c:v>0</c:v>
                </c:pt>
                <c:pt idx="203">
                  <c:v>0.14000000000000001</c:v>
                </c:pt>
                <c:pt idx="204">
                  <c:v>0.65</c:v>
                </c:pt>
                <c:pt idx="205">
                  <c:v>0.65</c:v>
                </c:pt>
                <c:pt idx="206">
                  <c:v>0.56000000000000005</c:v>
                </c:pt>
                <c:pt idx="207">
                  <c:v>0</c:v>
                </c:pt>
                <c:pt idx="208">
                  <c:v>0.79</c:v>
                </c:pt>
                <c:pt idx="209">
                  <c:v>0</c:v>
                </c:pt>
                <c:pt idx="210">
                  <c:v>0</c:v>
                </c:pt>
                <c:pt idx="211">
                  <c:v>0.65</c:v>
                </c:pt>
                <c:pt idx="212">
                  <c:v>0.71</c:v>
                </c:pt>
                <c:pt idx="213">
                  <c:v>0.71</c:v>
                </c:pt>
                <c:pt idx="214">
                  <c:v>0.65</c:v>
                </c:pt>
                <c:pt idx="215">
                  <c:v>0.54</c:v>
                </c:pt>
                <c:pt idx="216">
                  <c:v>0.85</c:v>
                </c:pt>
                <c:pt idx="217">
                  <c:v>0.81</c:v>
                </c:pt>
                <c:pt idx="218">
                  <c:v>0</c:v>
                </c:pt>
                <c:pt idx="219">
                  <c:v>0.7</c:v>
                </c:pt>
                <c:pt idx="220">
                  <c:v>0.56000000000000005</c:v>
                </c:pt>
                <c:pt idx="221">
                  <c:v>0.76</c:v>
                </c:pt>
                <c:pt idx="222">
                  <c:v>0.2</c:v>
                </c:pt>
                <c:pt idx="223">
                  <c:v>0.54</c:v>
                </c:pt>
                <c:pt idx="224">
                  <c:v>0.59</c:v>
                </c:pt>
                <c:pt idx="225">
                  <c:v>0</c:v>
                </c:pt>
                <c:pt idx="226">
                  <c:v>0.2</c:v>
                </c:pt>
                <c:pt idx="227">
                  <c:v>0.75</c:v>
                </c:pt>
                <c:pt idx="228">
                  <c:v>0.06</c:v>
                </c:pt>
                <c:pt idx="229">
                  <c:v>0</c:v>
                </c:pt>
                <c:pt idx="230">
                  <c:v>0</c:v>
                </c:pt>
                <c:pt idx="231">
                  <c:v>0.52</c:v>
                </c:pt>
                <c:pt idx="232">
                  <c:v>0.83</c:v>
                </c:pt>
                <c:pt idx="233">
                  <c:v>0.78</c:v>
                </c:pt>
                <c:pt idx="234">
                  <c:v>0.77</c:v>
                </c:pt>
                <c:pt idx="235">
                  <c:v>0.56999999999999995</c:v>
                </c:pt>
                <c:pt idx="236">
                  <c:v>0.88</c:v>
                </c:pt>
                <c:pt idx="237">
                  <c:v>0</c:v>
                </c:pt>
                <c:pt idx="238">
                  <c:v>0.53</c:v>
                </c:pt>
                <c:pt idx="239">
                  <c:v>0.56000000000000005</c:v>
                </c:pt>
                <c:pt idx="240">
                  <c:v>0.12</c:v>
                </c:pt>
                <c:pt idx="241">
                  <c:v>0</c:v>
                </c:pt>
                <c:pt idx="242">
                  <c:v>0.52</c:v>
                </c:pt>
                <c:pt idx="243">
                  <c:v>0.68</c:v>
                </c:pt>
                <c:pt idx="244">
                  <c:v>7.0000000000000007E-2</c:v>
                </c:pt>
                <c:pt idx="245">
                  <c:v>0.59</c:v>
                </c:pt>
                <c:pt idx="246">
                  <c:v>0</c:v>
                </c:pt>
                <c:pt idx="247">
                  <c:v>0.28999999999999998</c:v>
                </c:pt>
                <c:pt idx="248">
                  <c:v>0.78</c:v>
                </c:pt>
                <c:pt idx="249">
                  <c:v>0.57999999999999996</c:v>
                </c:pt>
                <c:pt idx="250">
                  <c:v>0</c:v>
                </c:pt>
                <c:pt idx="251">
                  <c:v>0</c:v>
                </c:pt>
                <c:pt idx="252">
                  <c:v>0.24</c:v>
                </c:pt>
                <c:pt idx="253">
                  <c:v>0</c:v>
                </c:pt>
                <c:pt idx="25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C-4E68-8FBA-B2FF8236F4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0707408"/>
        <c:axId val="1000707824"/>
      </c:barChart>
      <c:catAx>
        <c:axId val="100070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707824"/>
        <c:crosses val="autoZero"/>
        <c:auto val="1"/>
        <c:lblAlgn val="ctr"/>
        <c:lblOffset val="100"/>
        <c:noMultiLvlLbl val="0"/>
      </c:catAx>
      <c:valAx>
        <c:axId val="100070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707408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accent6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MSD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Sheet1!$P$1</c:f>
              <c:strCache>
                <c:ptCount val="1"/>
                <c:pt idx="0">
                  <c:v>msd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Sheet1!$A$2:$A$176</c:f>
              <c:strCache>
                <c:ptCount val="175"/>
                <c:pt idx="0">
                  <c:v>LPRO_2013-05-14_4DCT_0</c:v>
                </c:pt>
                <c:pt idx="1">
                  <c:v>LPRO_2013-05-14_4DCT_10</c:v>
                </c:pt>
                <c:pt idx="2">
                  <c:v>LPRO_2013-05-14_4DCT_20</c:v>
                </c:pt>
                <c:pt idx="3">
                  <c:v>LPRO_2013-05-14_4DCT_30</c:v>
                </c:pt>
                <c:pt idx="4">
                  <c:v>LPRO_2013-05-14_4DCT_40</c:v>
                </c:pt>
                <c:pt idx="5">
                  <c:v>LPRO_2013-05-14_4DCT_50</c:v>
                </c:pt>
                <c:pt idx="6">
                  <c:v>LPRO_2013-05-14_4DCT_60</c:v>
                </c:pt>
                <c:pt idx="7">
                  <c:v>LPRO_2013-05-14_4DCT_70</c:v>
                </c:pt>
                <c:pt idx="8">
                  <c:v>LPRO_2013-05-14_4DCT_80</c:v>
                </c:pt>
                <c:pt idx="9">
                  <c:v>LPRO_2013-05-14_4DCT_90</c:v>
                </c:pt>
                <c:pt idx="10">
                  <c:v>LPRO_2013-05-14</c:v>
                </c:pt>
                <c:pt idx="11">
                  <c:v>LPRO_2013-05-15</c:v>
                </c:pt>
                <c:pt idx="12">
                  <c:v>LPRO_2013-05-16_4DCT_0</c:v>
                </c:pt>
                <c:pt idx="13">
                  <c:v>LPRO_2013-05-16_4DCT_10</c:v>
                </c:pt>
                <c:pt idx="14">
                  <c:v>LPRO_2013-05-16_4DCT_20</c:v>
                </c:pt>
                <c:pt idx="15">
                  <c:v>LPRO_2013-05-16_4DCT_30</c:v>
                </c:pt>
                <c:pt idx="16">
                  <c:v>LPRO_2013-05-16_4DCT_40</c:v>
                </c:pt>
                <c:pt idx="17">
                  <c:v>LPRO_2013-05-16_4DCT_50</c:v>
                </c:pt>
                <c:pt idx="18">
                  <c:v>LPRO_2013-05-16_4DCT_60</c:v>
                </c:pt>
                <c:pt idx="19">
                  <c:v>LPRO_2013-05-16_4DCT_70</c:v>
                </c:pt>
                <c:pt idx="20">
                  <c:v>LPRO_2013-05-16_4DCT_80</c:v>
                </c:pt>
                <c:pt idx="21">
                  <c:v>LPRO_2013-05-16_4DCT_90</c:v>
                </c:pt>
                <c:pt idx="22">
                  <c:v>LPRO_2013-05-16</c:v>
                </c:pt>
                <c:pt idx="23">
                  <c:v>LPRO_2013-05-21</c:v>
                </c:pt>
                <c:pt idx="24">
                  <c:v>LPSC_2013-05-13</c:v>
                </c:pt>
                <c:pt idx="25">
                  <c:v>LPSC_2013-05-23_4DCT_0</c:v>
                </c:pt>
                <c:pt idx="26">
                  <c:v>LPSC_2013-05-23_4DCT_10</c:v>
                </c:pt>
                <c:pt idx="27">
                  <c:v>LPSC_2013-05-23_4DCT_20</c:v>
                </c:pt>
                <c:pt idx="28">
                  <c:v>LPSC_2013-05-23_4DCT_30</c:v>
                </c:pt>
                <c:pt idx="29">
                  <c:v>LPSC_2013-05-23_4DCT_40</c:v>
                </c:pt>
                <c:pt idx="30">
                  <c:v>LPSC_2013-05-23_4DCT_50</c:v>
                </c:pt>
                <c:pt idx="31">
                  <c:v>LPSC_2013-05-23_4DCT_60</c:v>
                </c:pt>
                <c:pt idx="32">
                  <c:v>LPSC_2013-05-23_4DCT_70</c:v>
                </c:pt>
                <c:pt idx="33">
                  <c:v>LPSC_2013-05-23_4DCT_80</c:v>
                </c:pt>
                <c:pt idx="34">
                  <c:v>LPSC_2013-05-23_4DCT_90</c:v>
                </c:pt>
                <c:pt idx="35">
                  <c:v>LPSC_2013-05-23</c:v>
                </c:pt>
                <c:pt idx="36">
                  <c:v>LPSC_2013-05-29</c:v>
                </c:pt>
                <c:pt idx="37">
                  <c:v>LPSC_2013-05-30_4DCT_0</c:v>
                </c:pt>
                <c:pt idx="38">
                  <c:v>LPSC_2013-05-30_4DCT_10</c:v>
                </c:pt>
                <c:pt idx="39">
                  <c:v>LPSC_2013-05-30_4DCT_20</c:v>
                </c:pt>
                <c:pt idx="40">
                  <c:v>LPSC_2013-05-30_4DCT_30</c:v>
                </c:pt>
                <c:pt idx="41">
                  <c:v>LPSC_2013-05-30_4DCT_40</c:v>
                </c:pt>
                <c:pt idx="42">
                  <c:v>LPSC_2013-05-30_4DCT_50</c:v>
                </c:pt>
                <c:pt idx="43">
                  <c:v>LPSC_2013-05-30_4DCT_60</c:v>
                </c:pt>
                <c:pt idx="44">
                  <c:v>LPSC_2013-05-30_4DCT_70</c:v>
                </c:pt>
                <c:pt idx="45">
                  <c:v>LPSC_2013-05-30_4DCT_80</c:v>
                </c:pt>
                <c:pt idx="46">
                  <c:v>LPSC_2013-05-30_4DCT_90</c:v>
                </c:pt>
                <c:pt idx="47">
                  <c:v>LPSC_2013-05-30</c:v>
                </c:pt>
                <c:pt idx="48">
                  <c:v>LPSC_2013-06-03</c:v>
                </c:pt>
                <c:pt idx="49">
                  <c:v>LWWI_2013-05-30</c:v>
                </c:pt>
                <c:pt idx="50">
                  <c:v>LWWI_2013-06-07_4DCT_0</c:v>
                </c:pt>
                <c:pt idx="51">
                  <c:v>LWWI_2013-06-07_4DCT_10</c:v>
                </c:pt>
                <c:pt idx="52">
                  <c:v>LWWI_2013-06-07_4DCT_20</c:v>
                </c:pt>
                <c:pt idx="53">
                  <c:v>LWWI_2013-06-07_4DCT_30</c:v>
                </c:pt>
                <c:pt idx="54">
                  <c:v>LWWI_2013-06-07_4DCT_40</c:v>
                </c:pt>
                <c:pt idx="55">
                  <c:v>LWWI_2013-06-07_4DCT_50</c:v>
                </c:pt>
                <c:pt idx="56">
                  <c:v>LWWI_2013-06-07_4DCT_60</c:v>
                </c:pt>
                <c:pt idx="57">
                  <c:v>LWWI_2013-06-07_4DCT_70</c:v>
                </c:pt>
                <c:pt idx="58">
                  <c:v>LWWI_2013-06-07_4DCT_80</c:v>
                </c:pt>
                <c:pt idx="59">
                  <c:v>LWWI_2013-06-07_4DCT_90</c:v>
                </c:pt>
                <c:pt idx="60">
                  <c:v>LWWI_2013-06-07</c:v>
                </c:pt>
                <c:pt idx="61">
                  <c:v>LWWI_2013-06-10</c:v>
                </c:pt>
                <c:pt idx="62">
                  <c:v>LWWI_2013-06-12_4DCT_0</c:v>
                </c:pt>
                <c:pt idx="63">
                  <c:v>LWWI_2013-06-12_4DCT_10</c:v>
                </c:pt>
                <c:pt idx="64">
                  <c:v>LWWI_2013-06-12_4DCT_20</c:v>
                </c:pt>
                <c:pt idx="65">
                  <c:v>LWWI_2013-06-12_4DCT_30</c:v>
                </c:pt>
                <c:pt idx="66">
                  <c:v>LWWI_2013-06-12_4DCT_40</c:v>
                </c:pt>
                <c:pt idx="67">
                  <c:v>LWWI_2013-06-12_4DCT_50</c:v>
                </c:pt>
                <c:pt idx="68">
                  <c:v>LWWI_2013-06-12_4DCT_60</c:v>
                </c:pt>
                <c:pt idx="69">
                  <c:v>LWWI_2013-06-12_4DCT_70</c:v>
                </c:pt>
                <c:pt idx="70">
                  <c:v>LWWI_2013-06-12_4DCT_80</c:v>
                </c:pt>
                <c:pt idx="71">
                  <c:v>LWWI_2013-06-12_4DCT_90</c:v>
                </c:pt>
                <c:pt idx="72">
                  <c:v>LWWI_2013-06-12</c:v>
                </c:pt>
                <c:pt idx="73">
                  <c:v>LWWI_2013-06-14</c:v>
                </c:pt>
                <c:pt idx="74">
                  <c:v>RAWO_2013-06-05</c:v>
                </c:pt>
                <c:pt idx="75">
                  <c:v>RAWO_2013-06-13_4DCT_0</c:v>
                </c:pt>
                <c:pt idx="76">
                  <c:v>RAWO_2013-06-13_4DCT_10</c:v>
                </c:pt>
                <c:pt idx="77">
                  <c:v>RAWO_2013-06-13_4DCT_20</c:v>
                </c:pt>
                <c:pt idx="78">
                  <c:v>RAWO_2013-06-13_4DCT_30</c:v>
                </c:pt>
                <c:pt idx="79">
                  <c:v>RAWO_2013-06-13_4DCT_40</c:v>
                </c:pt>
                <c:pt idx="80">
                  <c:v>RAWO_2013-06-13_4DCT_50</c:v>
                </c:pt>
                <c:pt idx="81">
                  <c:v>RAWO_2013-06-13_4DCT_60</c:v>
                </c:pt>
                <c:pt idx="82">
                  <c:v>RAWO_2013-06-13_4DCT_70</c:v>
                </c:pt>
                <c:pt idx="83">
                  <c:v>RAWO_2013-06-13_4DCT_80</c:v>
                </c:pt>
                <c:pt idx="84">
                  <c:v>RAWO_2013-06-13_4DCT_90</c:v>
                </c:pt>
                <c:pt idx="85">
                  <c:v>RAWO_2013-06-13</c:v>
                </c:pt>
                <c:pt idx="86">
                  <c:v>RAWO_2013-06-17</c:v>
                </c:pt>
                <c:pt idx="87">
                  <c:v>RAWO_2013-06-20_4DCT_0</c:v>
                </c:pt>
                <c:pt idx="88">
                  <c:v>RAWO_2013-06-20_4DCT_10</c:v>
                </c:pt>
                <c:pt idx="89">
                  <c:v>RAWO_2013-06-20_4DCT_20</c:v>
                </c:pt>
                <c:pt idx="90">
                  <c:v>RAWO_2013-06-20_4DCT_30</c:v>
                </c:pt>
                <c:pt idx="91">
                  <c:v>RAWO_2013-06-20_4DCT_40</c:v>
                </c:pt>
                <c:pt idx="92">
                  <c:v>RAWO_2013-06-20_4DCT_50</c:v>
                </c:pt>
                <c:pt idx="93">
                  <c:v>RAWO_2013-06-20_4DCT_60</c:v>
                </c:pt>
                <c:pt idx="94">
                  <c:v>RAWO_2013-06-20_4DCT_70</c:v>
                </c:pt>
                <c:pt idx="95">
                  <c:v>RAWO_2013-06-20_4DCT_80</c:v>
                </c:pt>
                <c:pt idx="96">
                  <c:v>RAWO_2013-06-20_4DCT_90</c:v>
                </c:pt>
                <c:pt idx="97">
                  <c:v>RAWO_2013-06-20</c:v>
                </c:pt>
                <c:pt idx="98">
                  <c:v>RAWO_2013-06-24</c:v>
                </c:pt>
                <c:pt idx="99">
                  <c:v>RGLA_2013-05-23</c:v>
                </c:pt>
                <c:pt idx="100">
                  <c:v>RGLA_2013-06-04_4DCT_0</c:v>
                </c:pt>
                <c:pt idx="101">
                  <c:v>RGLA_2013-06-04_4DCT_10</c:v>
                </c:pt>
                <c:pt idx="102">
                  <c:v>RGLA_2013-06-04_4DCT_20</c:v>
                </c:pt>
                <c:pt idx="103">
                  <c:v>RGLA_2013-06-04_4DCT_30</c:v>
                </c:pt>
                <c:pt idx="104">
                  <c:v>RGLA_2013-06-04_4DCT_40</c:v>
                </c:pt>
                <c:pt idx="105">
                  <c:v>RGLA_2013-06-04_4DCT_50</c:v>
                </c:pt>
                <c:pt idx="106">
                  <c:v>RGLA_2013-06-04_4DCT_60</c:v>
                </c:pt>
                <c:pt idx="107">
                  <c:v>RGLA_2013-06-04_4DCT_70</c:v>
                </c:pt>
                <c:pt idx="108">
                  <c:v>RGLA_2013-06-04_4DCT_80</c:v>
                </c:pt>
                <c:pt idx="109">
                  <c:v>RGLA_2013-06-04_4DCT_90</c:v>
                </c:pt>
                <c:pt idx="110">
                  <c:v>RGLA_2013-06-04</c:v>
                </c:pt>
                <c:pt idx="111">
                  <c:v>RGLA_2013-06-06</c:v>
                </c:pt>
                <c:pt idx="112">
                  <c:v>RGLA_2013-06-11_4DCT_0</c:v>
                </c:pt>
                <c:pt idx="113">
                  <c:v>RGLA_2013-06-11_4DCT_10</c:v>
                </c:pt>
                <c:pt idx="114">
                  <c:v>RGLA_2013-06-11_4DCT_20</c:v>
                </c:pt>
                <c:pt idx="115">
                  <c:v>RGLA_2013-06-11_4DCT_30</c:v>
                </c:pt>
                <c:pt idx="116">
                  <c:v>RGLA_2013-06-11_4DCT_40</c:v>
                </c:pt>
                <c:pt idx="117">
                  <c:v>RGLA_2013-06-11_4DCT_50</c:v>
                </c:pt>
                <c:pt idx="118">
                  <c:v>RGLA_2013-06-11_4DCT_60</c:v>
                </c:pt>
                <c:pt idx="119">
                  <c:v>RGLA_2013-06-11_4DCT_70</c:v>
                </c:pt>
                <c:pt idx="120">
                  <c:v>RGLA_2013-06-11_4DCT_80</c:v>
                </c:pt>
                <c:pt idx="121">
                  <c:v>RGLA_2013-06-11_4DCT_90</c:v>
                </c:pt>
                <c:pt idx="122">
                  <c:v>RGLA_2013-06-11</c:v>
                </c:pt>
                <c:pt idx="123">
                  <c:v>RGLA_2013-06-13</c:v>
                </c:pt>
                <c:pt idx="124">
                  <c:v>RJSC_2013-06-27</c:v>
                </c:pt>
                <c:pt idx="125">
                  <c:v>RJSC_2013-07-09_4DCT_0</c:v>
                </c:pt>
                <c:pt idx="126">
                  <c:v>RJSC_2013-07-09_4DCT_10</c:v>
                </c:pt>
                <c:pt idx="127">
                  <c:v>RJSC_2013-07-09_4DCT_20</c:v>
                </c:pt>
                <c:pt idx="128">
                  <c:v>RJSC_2013-07-09_4DCT_30</c:v>
                </c:pt>
                <c:pt idx="129">
                  <c:v>RJSC_2013-07-09_4DCT_40</c:v>
                </c:pt>
                <c:pt idx="130">
                  <c:v>RJSC_2013-07-09_4DCT_50</c:v>
                </c:pt>
                <c:pt idx="131">
                  <c:v>RJSC_2013-07-09_4DCT_60</c:v>
                </c:pt>
                <c:pt idx="132">
                  <c:v>RJSC_2013-07-09_4DCT_70</c:v>
                </c:pt>
                <c:pt idx="133">
                  <c:v>RJSC_2013-07-09_4DCT_80</c:v>
                </c:pt>
                <c:pt idx="134">
                  <c:v>RJSC_2013-07-09_4DCT_90</c:v>
                </c:pt>
                <c:pt idx="135">
                  <c:v>RJSC_2013-07-09</c:v>
                </c:pt>
                <c:pt idx="136">
                  <c:v>RJSC_2013-07-11</c:v>
                </c:pt>
                <c:pt idx="137">
                  <c:v>RJSC_2013-07-16_4DCT_0</c:v>
                </c:pt>
                <c:pt idx="138">
                  <c:v>RJSC_2013-07-16_4DCT_10</c:v>
                </c:pt>
                <c:pt idx="139">
                  <c:v>RJSC_2013-07-16_4DCT_20</c:v>
                </c:pt>
                <c:pt idx="140">
                  <c:v>RJSC_2013-07-16_4DCT_30</c:v>
                </c:pt>
                <c:pt idx="141">
                  <c:v>RJSC_2013-07-16_4DCT_40</c:v>
                </c:pt>
                <c:pt idx="142">
                  <c:v>RJSC_2013-07-16_4DCT_50</c:v>
                </c:pt>
                <c:pt idx="143">
                  <c:v>RJSC_2013-07-16_4DCT_60</c:v>
                </c:pt>
                <c:pt idx="144">
                  <c:v>RJSC_2013-07-16_4DCT_70</c:v>
                </c:pt>
                <c:pt idx="145">
                  <c:v>RJSC_2013-07-16_4DCT_80</c:v>
                </c:pt>
                <c:pt idx="146">
                  <c:v>RJSC_2013-07-16_4DCT_90</c:v>
                </c:pt>
                <c:pt idx="147">
                  <c:v>RJSC_2013-07-16</c:v>
                </c:pt>
                <c:pt idx="148">
                  <c:v>RJSC_2013-07-18</c:v>
                </c:pt>
                <c:pt idx="149">
                  <c:v>TEST085_2016-11-02</c:v>
                </c:pt>
                <c:pt idx="150">
                  <c:v>TEST086_2016-12-21</c:v>
                </c:pt>
                <c:pt idx="151">
                  <c:v>TEST087_2017-02-16</c:v>
                </c:pt>
                <c:pt idx="152">
                  <c:v>TEST088_2017-02-20</c:v>
                </c:pt>
                <c:pt idx="153">
                  <c:v>TEST089_2017-02-14</c:v>
                </c:pt>
                <c:pt idx="154">
                  <c:v>TEST090_2017-02-27</c:v>
                </c:pt>
                <c:pt idx="155">
                  <c:v>TEST091_2017-03-13</c:v>
                </c:pt>
                <c:pt idx="156">
                  <c:v>TEST092_2017-04-18</c:v>
                </c:pt>
                <c:pt idx="157">
                  <c:v>TEST093_2017-04-20</c:v>
                </c:pt>
                <c:pt idx="158">
                  <c:v>TEST094_2017-04-25</c:v>
                </c:pt>
                <c:pt idx="159">
                  <c:v>TEST095_2017-04-19</c:v>
                </c:pt>
                <c:pt idx="160">
                  <c:v>TEST096_2017-05-09</c:v>
                </c:pt>
                <c:pt idx="161">
                  <c:v>TEST097_2017-05-24</c:v>
                </c:pt>
                <c:pt idx="162">
                  <c:v>TEST098_2017-07-11</c:v>
                </c:pt>
                <c:pt idx="163">
                  <c:v>TEST099_2017-07-27</c:v>
                </c:pt>
                <c:pt idx="164">
                  <c:v>TEST100_2017-08-02</c:v>
                </c:pt>
                <c:pt idx="165">
                  <c:v>TEST101_2017-08-03</c:v>
                </c:pt>
                <c:pt idx="166">
                  <c:v>TEST102_2017-08-15</c:v>
                </c:pt>
                <c:pt idx="167">
                  <c:v>TEST103_2018-01-11</c:v>
                </c:pt>
                <c:pt idx="168">
                  <c:v>TEST104_2017-09-04</c:v>
                </c:pt>
                <c:pt idx="169">
                  <c:v>TEST105_2018-03-26</c:v>
                </c:pt>
                <c:pt idx="170">
                  <c:v>TEST106_2018-01-10</c:v>
                </c:pt>
                <c:pt idx="171">
                  <c:v>TEST107_2017-10-09</c:v>
                </c:pt>
                <c:pt idx="172">
                  <c:v>TEST108_2017-09-18</c:v>
                </c:pt>
                <c:pt idx="173">
                  <c:v>TEST109_2017-11-16</c:v>
                </c:pt>
                <c:pt idx="174">
                  <c:v>TEST110_2017-11-13</c:v>
                </c:pt>
              </c:strCache>
            </c:strRef>
          </c:cat>
          <c:val>
            <c:numRef>
              <c:f>Sheet1!$P$2:$P$176</c:f>
              <c:numCache>
                <c:formatCode>General</c:formatCode>
                <c:ptCount val="175"/>
                <c:pt idx="0">
                  <c:v>4.25</c:v>
                </c:pt>
                <c:pt idx="1">
                  <c:v>3.95</c:v>
                </c:pt>
                <c:pt idx="2">
                  <c:v>3.89</c:v>
                </c:pt>
                <c:pt idx="3">
                  <c:v>4.58</c:v>
                </c:pt>
                <c:pt idx="4">
                  <c:v>2.4</c:v>
                </c:pt>
                <c:pt idx="5">
                  <c:v>2.82</c:v>
                </c:pt>
                <c:pt idx="6">
                  <c:v>2.46</c:v>
                </c:pt>
                <c:pt idx="7">
                  <c:v>2.11</c:v>
                </c:pt>
                <c:pt idx="8">
                  <c:v>3.17</c:v>
                </c:pt>
                <c:pt idx="9">
                  <c:v>4.12</c:v>
                </c:pt>
                <c:pt idx="10">
                  <c:v>2.72</c:v>
                </c:pt>
                <c:pt idx="11">
                  <c:v>4.4000000000000004</c:v>
                </c:pt>
                <c:pt idx="12">
                  <c:v>2.58</c:v>
                </c:pt>
                <c:pt idx="13">
                  <c:v>2.36</c:v>
                </c:pt>
                <c:pt idx="14">
                  <c:v>2.69</c:v>
                </c:pt>
                <c:pt idx="15">
                  <c:v>2.23</c:v>
                </c:pt>
                <c:pt idx="16">
                  <c:v>2.58</c:v>
                </c:pt>
                <c:pt idx="17">
                  <c:v>2.14</c:v>
                </c:pt>
                <c:pt idx="18">
                  <c:v>2.06</c:v>
                </c:pt>
                <c:pt idx="19">
                  <c:v>2.1800000000000002</c:v>
                </c:pt>
                <c:pt idx="20">
                  <c:v>2.52</c:v>
                </c:pt>
                <c:pt idx="21">
                  <c:v>2.0499999999999998</c:v>
                </c:pt>
                <c:pt idx="22">
                  <c:v>2.96</c:v>
                </c:pt>
                <c:pt idx="23">
                  <c:v>3.55</c:v>
                </c:pt>
                <c:pt idx="24">
                  <c:v>4.84</c:v>
                </c:pt>
                <c:pt idx="25">
                  <c:v>5.01</c:v>
                </c:pt>
                <c:pt idx="26">
                  <c:v>2.78</c:v>
                </c:pt>
                <c:pt idx="27">
                  <c:v>5.12</c:v>
                </c:pt>
                <c:pt idx="28">
                  <c:v>5</c:v>
                </c:pt>
                <c:pt idx="29">
                  <c:v>3</c:v>
                </c:pt>
                <c:pt idx="30">
                  <c:v>3.51</c:v>
                </c:pt>
                <c:pt idx="31">
                  <c:v>2.63</c:v>
                </c:pt>
                <c:pt idx="32">
                  <c:v>2.66</c:v>
                </c:pt>
                <c:pt idx="33">
                  <c:v>4.78</c:v>
                </c:pt>
                <c:pt idx="34">
                  <c:v>4.6900000000000004</c:v>
                </c:pt>
                <c:pt idx="35">
                  <c:v>3.5</c:v>
                </c:pt>
                <c:pt idx="36">
                  <c:v>3.64</c:v>
                </c:pt>
                <c:pt idx="37">
                  <c:v>4.67</c:v>
                </c:pt>
                <c:pt idx="38">
                  <c:v>3.95</c:v>
                </c:pt>
                <c:pt idx="39">
                  <c:v>3.81</c:v>
                </c:pt>
                <c:pt idx="40">
                  <c:v>2.68</c:v>
                </c:pt>
                <c:pt idx="41">
                  <c:v>3.53</c:v>
                </c:pt>
                <c:pt idx="42">
                  <c:v>3.38</c:v>
                </c:pt>
                <c:pt idx="43">
                  <c:v>5.09</c:v>
                </c:pt>
                <c:pt idx="44">
                  <c:v>4.16</c:v>
                </c:pt>
                <c:pt idx="45">
                  <c:v>4.43</c:v>
                </c:pt>
                <c:pt idx="46">
                  <c:v>3.1</c:v>
                </c:pt>
                <c:pt idx="47">
                  <c:v>4.87</c:v>
                </c:pt>
                <c:pt idx="48">
                  <c:v>3.49</c:v>
                </c:pt>
                <c:pt idx="49">
                  <c:v>2.64</c:v>
                </c:pt>
                <c:pt idx="50">
                  <c:v>1.84</c:v>
                </c:pt>
                <c:pt idx="51">
                  <c:v>1.69</c:v>
                </c:pt>
                <c:pt idx="52">
                  <c:v>1.62</c:v>
                </c:pt>
                <c:pt idx="53">
                  <c:v>2.16</c:v>
                </c:pt>
                <c:pt idx="54">
                  <c:v>2.02</c:v>
                </c:pt>
                <c:pt idx="55">
                  <c:v>1.73</c:v>
                </c:pt>
                <c:pt idx="56">
                  <c:v>1.71</c:v>
                </c:pt>
                <c:pt idx="57">
                  <c:v>2.1800000000000002</c:v>
                </c:pt>
                <c:pt idx="58">
                  <c:v>1.97</c:v>
                </c:pt>
                <c:pt idx="59">
                  <c:v>1.69</c:v>
                </c:pt>
                <c:pt idx="60">
                  <c:v>1.54</c:v>
                </c:pt>
                <c:pt idx="61">
                  <c:v>2.3199999999999998</c:v>
                </c:pt>
                <c:pt idx="62">
                  <c:v>3.91</c:v>
                </c:pt>
                <c:pt idx="63">
                  <c:v>4.47</c:v>
                </c:pt>
                <c:pt idx="64">
                  <c:v>3.57</c:v>
                </c:pt>
                <c:pt idx="65">
                  <c:v>5.53</c:v>
                </c:pt>
                <c:pt idx="66">
                  <c:v>3.87</c:v>
                </c:pt>
                <c:pt idx="67">
                  <c:v>3.99</c:v>
                </c:pt>
                <c:pt idx="68">
                  <c:v>4.29</c:v>
                </c:pt>
                <c:pt idx="69">
                  <c:v>3.09</c:v>
                </c:pt>
                <c:pt idx="70">
                  <c:v>2.64</c:v>
                </c:pt>
                <c:pt idx="71">
                  <c:v>4.05</c:v>
                </c:pt>
                <c:pt idx="72">
                  <c:v>2.41</c:v>
                </c:pt>
                <c:pt idx="73">
                  <c:v>1.61</c:v>
                </c:pt>
                <c:pt idx="74">
                  <c:v>1.3</c:v>
                </c:pt>
                <c:pt idx="75">
                  <c:v>2.39</c:v>
                </c:pt>
                <c:pt idx="76">
                  <c:v>2.15</c:v>
                </c:pt>
                <c:pt idx="77">
                  <c:v>2.08</c:v>
                </c:pt>
                <c:pt idx="78">
                  <c:v>2.5499999999999998</c:v>
                </c:pt>
                <c:pt idx="79">
                  <c:v>1.72</c:v>
                </c:pt>
                <c:pt idx="80">
                  <c:v>2.02</c:v>
                </c:pt>
                <c:pt idx="81">
                  <c:v>1.86</c:v>
                </c:pt>
                <c:pt idx="82">
                  <c:v>1.84</c:v>
                </c:pt>
                <c:pt idx="83">
                  <c:v>2.2599999999999998</c:v>
                </c:pt>
                <c:pt idx="84">
                  <c:v>2.46</c:v>
                </c:pt>
                <c:pt idx="85">
                  <c:v>22.51</c:v>
                </c:pt>
                <c:pt idx="86">
                  <c:v>1.6</c:v>
                </c:pt>
                <c:pt idx="87">
                  <c:v>1.91</c:v>
                </c:pt>
                <c:pt idx="88">
                  <c:v>2.2599999999999998</c:v>
                </c:pt>
                <c:pt idx="89">
                  <c:v>2.1800000000000002</c:v>
                </c:pt>
                <c:pt idx="90">
                  <c:v>2.27</c:v>
                </c:pt>
                <c:pt idx="91">
                  <c:v>2.08</c:v>
                </c:pt>
                <c:pt idx="92">
                  <c:v>2.2599999999999998</c:v>
                </c:pt>
                <c:pt idx="93">
                  <c:v>2.65</c:v>
                </c:pt>
                <c:pt idx="94">
                  <c:v>3.48</c:v>
                </c:pt>
                <c:pt idx="95">
                  <c:v>3.86</c:v>
                </c:pt>
                <c:pt idx="96">
                  <c:v>3.26</c:v>
                </c:pt>
                <c:pt idx="97">
                  <c:v>1.44</c:v>
                </c:pt>
                <c:pt idx="98">
                  <c:v>1.53</c:v>
                </c:pt>
                <c:pt idx="99">
                  <c:v>0.99</c:v>
                </c:pt>
                <c:pt idx="100">
                  <c:v>1.26</c:v>
                </c:pt>
                <c:pt idx="101">
                  <c:v>1.57</c:v>
                </c:pt>
                <c:pt idx="102">
                  <c:v>1.22</c:v>
                </c:pt>
                <c:pt idx="103">
                  <c:v>1.31</c:v>
                </c:pt>
                <c:pt idx="104">
                  <c:v>1.1000000000000001</c:v>
                </c:pt>
                <c:pt idx="105">
                  <c:v>1.37</c:v>
                </c:pt>
                <c:pt idx="106">
                  <c:v>1.37</c:v>
                </c:pt>
                <c:pt idx="107">
                  <c:v>1.36</c:v>
                </c:pt>
                <c:pt idx="108">
                  <c:v>1.39</c:v>
                </c:pt>
                <c:pt idx="109">
                  <c:v>1.32</c:v>
                </c:pt>
                <c:pt idx="110">
                  <c:v>1.22</c:v>
                </c:pt>
                <c:pt idx="111">
                  <c:v>1.29</c:v>
                </c:pt>
                <c:pt idx="112">
                  <c:v>1.72</c:v>
                </c:pt>
                <c:pt idx="113">
                  <c:v>1.27</c:v>
                </c:pt>
                <c:pt idx="114">
                  <c:v>1.26</c:v>
                </c:pt>
                <c:pt idx="115">
                  <c:v>1.58</c:v>
                </c:pt>
                <c:pt idx="116">
                  <c:v>1.01</c:v>
                </c:pt>
                <c:pt idx="117">
                  <c:v>2.04</c:v>
                </c:pt>
                <c:pt idx="118">
                  <c:v>1.1599999999999999</c:v>
                </c:pt>
                <c:pt idx="119">
                  <c:v>2.82</c:v>
                </c:pt>
                <c:pt idx="120">
                  <c:v>1.61</c:v>
                </c:pt>
                <c:pt idx="121">
                  <c:v>5.6</c:v>
                </c:pt>
                <c:pt idx="122">
                  <c:v>1.2</c:v>
                </c:pt>
                <c:pt idx="123">
                  <c:v>1.22</c:v>
                </c:pt>
                <c:pt idx="124">
                  <c:v>2.4700000000000002</c:v>
                </c:pt>
                <c:pt idx="125">
                  <c:v>3.84</c:v>
                </c:pt>
                <c:pt idx="126">
                  <c:v>4.1900000000000004</c:v>
                </c:pt>
                <c:pt idx="127">
                  <c:v>4.93</c:v>
                </c:pt>
                <c:pt idx="128">
                  <c:v>4.5599999999999996</c:v>
                </c:pt>
                <c:pt idx="129">
                  <c:v>3.34</c:v>
                </c:pt>
                <c:pt idx="130">
                  <c:v>5.0999999999999996</c:v>
                </c:pt>
                <c:pt idx="131">
                  <c:v>2.97</c:v>
                </c:pt>
                <c:pt idx="132">
                  <c:v>5.08</c:v>
                </c:pt>
                <c:pt idx="133">
                  <c:v>4.07</c:v>
                </c:pt>
                <c:pt idx="134">
                  <c:v>4</c:v>
                </c:pt>
                <c:pt idx="135">
                  <c:v>4.28</c:v>
                </c:pt>
                <c:pt idx="136">
                  <c:v>3.07</c:v>
                </c:pt>
                <c:pt idx="137">
                  <c:v>3.47</c:v>
                </c:pt>
                <c:pt idx="138">
                  <c:v>2.57</c:v>
                </c:pt>
                <c:pt idx="139">
                  <c:v>5.16</c:v>
                </c:pt>
                <c:pt idx="140">
                  <c:v>3.68</c:v>
                </c:pt>
                <c:pt idx="141">
                  <c:v>3.95</c:v>
                </c:pt>
                <c:pt idx="142">
                  <c:v>3.64</c:v>
                </c:pt>
                <c:pt idx="143">
                  <c:v>3.69</c:v>
                </c:pt>
                <c:pt idx="144">
                  <c:v>3.78</c:v>
                </c:pt>
                <c:pt idx="145">
                  <c:v>3.48</c:v>
                </c:pt>
                <c:pt idx="146">
                  <c:v>2</c:v>
                </c:pt>
                <c:pt idx="147">
                  <c:v>3.2</c:v>
                </c:pt>
                <c:pt idx="148">
                  <c:v>3.22</c:v>
                </c:pt>
                <c:pt idx="149">
                  <c:v>27.54</c:v>
                </c:pt>
                <c:pt idx="150">
                  <c:v>29.48</c:v>
                </c:pt>
                <c:pt idx="151">
                  <c:v>5.64</c:v>
                </c:pt>
                <c:pt idx="152">
                  <c:v>3.39</c:v>
                </c:pt>
                <c:pt idx="153">
                  <c:v>5.26</c:v>
                </c:pt>
                <c:pt idx="154">
                  <c:v>2.8</c:v>
                </c:pt>
                <c:pt idx="155">
                  <c:v>5.33</c:v>
                </c:pt>
                <c:pt idx="156">
                  <c:v>1.82</c:v>
                </c:pt>
                <c:pt idx="157">
                  <c:v>3</c:v>
                </c:pt>
                <c:pt idx="158">
                  <c:v>10.8</c:v>
                </c:pt>
                <c:pt idx="159">
                  <c:v>4.41</c:v>
                </c:pt>
                <c:pt idx="160">
                  <c:v>12.14</c:v>
                </c:pt>
                <c:pt idx="161">
                  <c:v>69.010000000000005</c:v>
                </c:pt>
                <c:pt idx="162">
                  <c:v>1.8</c:v>
                </c:pt>
                <c:pt idx="163">
                  <c:v>4.63</c:v>
                </c:pt>
                <c:pt idx="164">
                  <c:v>4.51</c:v>
                </c:pt>
                <c:pt idx="165">
                  <c:v>5.25</c:v>
                </c:pt>
                <c:pt idx="166">
                  <c:v>17.86</c:v>
                </c:pt>
                <c:pt idx="167">
                  <c:v>10.11</c:v>
                </c:pt>
                <c:pt idx="168">
                  <c:v>2.85</c:v>
                </c:pt>
                <c:pt idx="169">
                  <c:v>2.76</c:v>
                </c:pt>
                <c:pt idx="170">
                  <c:v>20.51</c:v>
                </c:pt>
                <c:pt idx="171">
                  <c:v>71.75</c:v>
                </c:pt>
                <c:pt idx="172">
                  <c:v>9.18</c:v>
                </c:pt>
                <c:pt idx="173">
                  <c:v>6.43</c:v>
                </c:pt>
                <c:pt idx="174">
                  <c:v>5.62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9B-4068-84D3-6E2467D65D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04615504"/>
        <c:axId val="1604610096"/>
      </c:barChart>
      <c:catAx>
        <c:axId val="160461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610096"/>
        <c:crosses val="autoZero"/>
        <c:auto val="1"/>
        <c:lblAlgn val="ctr"/>
        <c:lblOffset val="100"/>
        <c:noMultiLvlLbl val="0"/>
      </c:catAx>
      <c:valAx>
        <c:axId val="160461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615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 smtClean="0"/>
              <a:t>DCS</a:t>
            </a:r>
            <a:endParaRPr lang="en-US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accent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090189030240228E-2"/>
          <c:y val="0.23918823810649434"/>
          <c:w val="0.92087838023815549"/>
          <c:h val="0.451905805491786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DCS-SC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Sheet1!$A$2:$A$176</c:f>
              <c:strCache>
                <c:ptCount val="175"/>
                <c:pt idx="0">
                  <c:v>LPRO_2013-05-14_4DCT_0</c:v>
                </c:pt>
                <c:pt idx="1">
                  <c:v>LPRO_2013-05-14_4DCT_10</c:v>
                </c:pt>
                <c:pt idx="2">
                  <c:v>LPRO_2013-05-14_4DCT_20</c:v>
                </c:pt>
                <c:pt idx="3">
                  <c:v>LPRO_2013-05-14_4DCT_30</c:v>
                </c:pt>
                <c:pt idx="4">
                  <c:v>LPRO_2013-05-14_4DCT_40</c:v>
                </c:pt>
                <c:pt idx="5">
                  <c:v>LPRO_2013-05-14_4DCT_50</c:v>
                </c:pt>
                <c:pt idx="6">
                  <c:v>LPRO_2013-05-14_4DCT_60</c:v>
                </c:pt>
                <c:pt idx="7">
                  <c:v>LPRO_2013-05-14_4DCT_70</c:v>
                </c:pt>
                <c:pt idx="8">
                  <c:v>LPRO_2013-05-14_4DCT_80</c:v>
                </c:pt>
                <c:pt idx="9">
                  <c:v>LPRO_2013-05-14_4DCT_90</c:v>
                </c:pt>
                <c:pt idx="10">
                  <c:v>LPRO_2013-05-14</c:v>
                </c:pt>
                <c:pt idx="11">
                  <c:v>LPRO_2013-05-15</c:v>
                </c:pt>
                <c:pt idx="12">
                  <c:v>LPRO_2013-05-16_4DCT_0</c:v>
                </c:pt>
                <c:pt idx="13">
                  <c:v>LPRO_2013-05-16_4DCT_10</c:v>
                </c:pt>
                <c:pt idx="14">
                  <c:v>LPRO_2013-05-16_4DCT_20</c:v>
                </c:pt>
                <c:pt idx="15">
                  <c:v>LPRO_2013-05-16_4DCT_30</c:v>
                </c:pt>
                <c:pt idx="16">
                  <c:v>LPRO_2013-05-16_4DCT_40</c:v>
                </c:pt>
                <c:pt idx="17">
                  <c:v>LPRO_2013-05-16_4DCT_50</c:v>
                </c:pt>
                <c:pt idx="18">
                  <c:v>LPRO_2013-05-16_4DCT_60</c:v>
                </c:pt>
                <c:pt idx="19">
                  <c:v>LPRO_2013-05-16_4DCT_70</c:v>
                </c:pt>
                <c:pt idx="20">
                  <c:v>LPRO_2013-05-16_4DCT_80</c:v>
                </c:pt>
                <c:pt idx="21">
                  <c:v>LPRO_2013-05-16_4DCT_90</c:v>
                </c:pt>
                <c:pt idx="22">
                  <c:v>LPRO_2013-05-16</c:v>
                </c:pt>
                <c:pt idx="23">
                  <c:v>LPRO_2013-05-21</c:v>
                </c:pt>
                <c:pt idx="24">
                  <c:v>LPSC_2013-05-13</c:v>
                </c:pt>
                <c:pt idx="25">
                  <c:v>LPSC_2013-05-23_4DCT_0</c:v>
                </c:pt>
                <c:pt idx="26">
                  <c:v>LPSC_2013-05-23_4DCT_10</c:v>
                </c:pt>
                <c:pt idx="27">
                  <c:v>LPSC_2013-05-23_4DCT_20</c:v>
                </c:pt>
                <c:pt idx="28">
                  <c:v>LPSC_2013-05-23_4DCT_30</c:v>
                </c:pt>
                <c:pt idx="29">
                  <c:v>LPSC_2013-05-23_4DCT_40</c:v>
                </c:pt>
                <c:pt idx="30">
                  <c:v>LPSC_2013-05-23_4DCT_50</c:v>
                </c:pt>
                <c:pt idx="31">
                  <c:v>LPSC_2013-05-23_4DCT_60</c:v>
                </c:pt>
                <c:pt idx="32">
                  <c:v>LPSC_2013-05-23_4DCT_70</c:v>
                </c:pt>
                <c:pt idx="33">
                  <c:v>LPSC_2013-05-23_4DCT_80</c:v>
                </c:pt>
                <c:pt idx="34">
                  <c:v>LPSC_2013-05-23_4DCT_90</c:v>
                </c:pt>
                <c:pt idx="35">
                  <c:v>LPSC_2013-05-23</c:v>
                </c:pt>
                <c:pt idx="36">
                  <c:v>LPSC_2013-05-29</c:v>
                </c:pt>
                <c:pt idx="37">
                  <c:v>LPSC_2013-05-30_4DCT_0</c:v>
                </c:pt>
                <c:pt idx="38">
                  <c:v>LPSC_2013-05-30_4DCT_10</c:v>
                </c:pt>
                <c:pt idx="39">
                  <c:v>LPSC_2013-05-30_4DCT_20</c:v>
                </c:pt>
                <c:pt idx="40">
                  <c:v>LPSC_2013-05-30_4DCT_30</c:v>
                </c:pt>
                <c:pt idx="41">
                  <c:v>LPSC_2013-05-30_4DCT_40</c:v>
                </c:pt>
                <c:pt idx="42">
                  <c:v>LPSC_2013-05-30_4DCT_50</c:v>
                </c:pt>
                <c:pt idx="43">
                  <c:v>LPSC_2013-05-30_4DCT_60</c:v>
                </c:pt>
                <c:pt idx="44">
                  <c:v>LPSC_2013-05-30_4DCT_70</c:v>
                </c:pt>
                <c:pt idx="45">
                  <c:v>LPSC_2013-05-30_4DCT_80</c:v>
                </c:pt>
                <c:pt idx="46">
                  <c:v>LPSC_2013-05-30_4DCT_90</c:v>
                </c:pt>
                <c:pt idx="47">
                  <c:v>LPSC_2013-05-30</c:v>
                </c:pt>
                <c:pt idx="48">
                  <c:v>LPSC_2013-06-03</c:v>
                </c:pt>
                <c:pt idx="49">
                  <c:v>LWWI_2013-05-30</c:v>
                </c:pt>
                <c:pt idx="50">
                  <c:v>LWWI_2013-06-07_4DCT_0</c:v>
                </c:pt>
                <c:pt idx="51">
                  <c:v>LWWI_2013-06-07_4DCT_10</c:v>
                </c:pt>
                <c:pt idx="52">
                  <c:v>LWWI_2013-06-07_4DCT_20</c:v>
                </c:pt>
                <c:pt idx="53">
                  <c:v>LWWI_2013-06-07_4DCT_30</c:v>
                </c:pt>
                <c:pt idx="54">
                  <c:v>LWWI_2013-06-07_4DCT_40</c:v>
                </c:pt>
                <c:pt idx="55">
                  <c:v>LWWI_2013-06-07_4DCT_50</c:v>
                </c:pt>
                <c:pt idx="56">
                  <c:v>LWWI_2013-06-07_4DCT_60</c:v>
                </c:pt>
                <c:pt idx="57">
                  <c:v>LWWI_2013-06-07_4DCT_70</c:v>
                </c:pt>
                <c:pt idx="58">
                  <c:v>LWWI_2013-06-07_4DCT_80</c:v>
                </c:pt>
                <c:pt idx="59">
                  <c:v>LWWI_2013-06-07_4DCT_90</c:v>
                </c:pt>
                <c:pt idx="60">
                  <c:v>LWWI_2013-06-07</c:v>
                </c:pt>
                <c:pt idx="61">
                  <c:v>LWWI_2013-06-10</c:v>
                </c:pt>
                <c:pt idx="62">
                  <c:v>LWWI_2013-06-12_4DCT_0</c:v>
                </c:pt>
                <c:pt idx="63">
                  <c:v>LWWI_2013-06-12_4DCT_10</c:v>
                </c:pt>
                <c:pt idx="64">
                  <c:v>LWWI_2013-06-12_4DCT_20</c:v>
                </c:pt>
                <c:pt idx="65">
                  <c:v>LWWI_2013-06-12_4DCT_30</c:v>
                </c:pt>
                <c:pt idx="66">
                  <c:v>LWWI_2013-06-12_4DCT_40</c:v>
                </c:pt>
                <c:pt idx="67">
                  <c:v>LWWI_2013-06-12_4DCT_50</c:v>
                </c:pt>
                <c:pt idx="68">
                  <c:v>LWWI_2013-06-12_4DCT_60</c:v>
                </c:pt>
                <c:pt idx="69">
                  <c:v>LWWI_2013-06-12_4DCT_70</c:v>
                </c:pt>
                <c:pt idx="70">
                  <c:v>LWWI_2013-06-12_4DCT_80</c:v>
                </c:pt>
                <c:pt idx="71">
                  <c:v>LWWI_2013-06-12_4DCT_90</c:v>
                </c:pt>
                <c:pt idx="72">
                  <c:v>LWWI_2013-06-12</c:v>
                </c:pt>
                <c:pt idx="73">
                  <c:v>LWWI_2013-06-14</c:v>
                </c:pt>
                <c:pt idx="74">
                  <c:v>RAWO_2013-06-05</c:v>
                </c:pt>
                <c:pt idx="75">
                  <c:v>RAWO_2013-06-13_4DCT_0</c:v>
                </c:pt>
                <c:pt idx="76">
                  <c:v>RAWO_2013-06-13_4DCT_10</c:v>
                </c:pt>
                <c:pt idx="77">
                  <c:v>RAWO_2013-06-13_4DCT_20</c:v>
                </c:pt>
                <c:pt idx="78">
                  <c:v>RAWO_2013-06-13_4DCT_30</c:v>
                </c:pt>
                <c:pt idx="79">
                  <c:v>RAWO_2013-06-13_4DCT_40</c:v>
                </c:pt>
                <c:pt idx="80">
                  <c:v>RAWO_2013-06-13_4DCT_50</c:v>
                </c:pt>
                <c:pt idx="81">
                  <c:v>RAWO_2013-06-13_4DCT_60</c:v>
                </c:pt>
                <c:pt idx="82">
                  <c:v>RAWO_2013-06-13_4DCT_70</c:v>
                </c:pt>
                <c:pt idx="83">
                  <c:v>RAWO_2013-06-13_4DCT_80</c:v>
                </c:pt>
                <c:pt idx="84">
                  <c:v>RAWO_2013-06-13_4DCT_90</c:v>
                </c:pt>
                <c:pt idx="85">
                  <c:v>RAWO_2013-06-13</c:v>
                </c:pt>
                <c:pt idx="86">
                  <c:v>RAWO_2013-06-17</c:v>
                </c:pt>
                <c:pt idx="87">
                  <c:v>RAWO_2013-06-20_4DCT_0</c:v>
                </c:pt>
                <c:pt idx="88">
                  <c:v>RAWO_2013-06-20_4DCT_10</c:v>
                </c:pt>
                <c:pt idx="89">
                  <c:v>RAWO_2013-06-20_4DCT_20</c:v>
                </c:pt>
                <c:pt idx="90">
                  <c:v>RAWO_2013-06-20_4DCT_30</c:v>
                </c:pt>
                <c:pt idx="91">
                  <c:v>RAWO_2013-06-20_4DCT_40</c:v>
                </c:pt>
                <c:pt idx="92">
                  <c:v>RAWO_2013-06-20_4DCT_50</c:v>
                </c:pt>
                <c:pt idx="93">
                  <c:v>RAWO_2013-06-20_4DCT_60</c:v>
                </c:pt>
                <c:pt idx="94">
                  <c:v>RAWO_2013-06-20_4DCT_70</c:v>
                </c:pt>
                <c:pt idx="95">
                  <c:v>RAWO_2013-06-20_4DCT_80</c:v>
                </c:pt>
                <c:pt idx="96">
                  <c:v>RAWO_2013-06-20_4DCT_90</c:v>
                </c:pt>
                <c:pt idx="97">
                  <c:v>RAWO_2013-06-20</c:v>
                </c:pt>
                <c:pt idx="98">
                  <c:v>RAWO_2013-06-24</c:v>
                </c:pt>
                <c:pt idx="99">
                  <c:v>RGLA_2013-05-23</c:v>
                </c:pt>
                <c:pt idx="100">
                  <c:v>RGLA_2013-06-04_4DCT_0</c:v>
                </c:pt>
                <c:pt idx="101">
                  <c:v>RGLA_2013-06-04_4DCT_10</c:v>
                </c:pt>
                <c:pt idx="102">
                  <c:v>RGLA_2013-06-04_4DCT_20</c:v>
                </c:pt>
                <c:pt idx="103">
                  <c:v>RGLA_2013-06-04_4DCT_30</c:v>
                </c:pt>
                <c:pt idx="104">
                  <c:v>RGLA_2013-06-04_4DCT_40</c:v>
                </c:pt>
                <c:pt idx="105">
                  <c:v>RGLA_2013-06-04_4DCT_50</c:v>
                </c:pt>
                <c:pt idx="106">
                  <c:v>RGLA_2013-06-04_4DCT_60</c:v>
                </c:pt>
                <c:pt idx="107">
                  <c:v>RGLA_2013-06-04_4DCT_70</c:v>
                </c:pt>
                <c:pt idx="108">
                  <c:v>RGLA_2013-06-04_4DCT_80</c:v>
                </c:pt>
                <c:pt idx="109">
                  <c:v>RGLA_2013-06-04_4DCT_90</c:v>
                </c:pt>
                <c:pt idx="110">
                  <c:v>RGLA_2013-06-04</c:v>
                </c:pt>
                <c:pt idx="111">
                  <c:v>RGLA_2013-06-06</c:v>
                </c:pt>
                <c:pt idx="112">
                  <c:v>RGLA_2013-06-11_4DCT_0</c:v>
                </c:pt>
                <c:pt idx="113">
                  <c:v>RGLA_2013-06-11_4DCT_10</c:v>
                </c:pt>
                <c:pt idx="114">
                  <c:v>RGLA_2013-06-11_4DCT_20</c:v>
                </c:pt>
                <c:pt idx="115">
                  <c:v>RGLA_2013-06-11_4DCT_30</c:v>
                </c:pt>
                <c:pt idx="116">
                  <c:v>RGLA_2013-06-11_4DCT_40</c:v>
                </c:pt>
                <c:pt idx="117">
                  <c:v>RGLA_2013-06-11_4DCT_50</c:v>
                </c:pt>
                <c:pt idx="118">
                  <c:v>RGLA_2013-06-11_4DCT_60</c:v>
                </c:pt>
                <c:pt idx="119">
                  <c:v>RGLA_2013-06-11_4DCT_70</c:v>
                </c:pt>
                <c:pt idx="120">
                  <c:v>RGLA_2013-06-11_4DCT_80</c:v>
                </c:pt>
                <c:pt idx="121">
                  <c:v>RGLA_2013-06-11_4DCT_90</c:v>
                </c:pt>
                <c:pt idx="122">
                  <c:v>RGLA_2013-06-11</c:v>
                </c:pt>
                <c:pt idx="123">
                  <c:v>RGLA_2013-06-13</c:v>
                </c:pt>
                <c:pt idx="124">
                  <c:v>RJSC_2013-06-27</c:v>
                </c:pt>
                <c:pt idx="125">
                  <c:v>RJSC_2013-07-09_4DCT_0</c:v>
                </c:pt>
                <c:pt idx="126">
                  <c:v>RJSC_2013-07-09_4DCT_10</c:v>
                </c:pt>
                <c:pt idx="127">
                  <c:v>RJSC_2013-07-09_4DCT_20</c:v>
                </c:pt>
                <c:pt idx="128">
                  <c:v>RJSC_2013-07-09_4DCT_30</c:v>
                </c:pt>
                <c:pt idx="129">
                  <c:v>RJSC_2013-07-09_4DCT_40</c:v>
                </c:pt>
                <c:pt idx="130">
                  <c:v>RJSC_2013-07-09_4DCT_50</c:v>
                </c:pt>
                <c:pt idx="131">
                  <c:v>RJSC_2013-07-09_4DCT_60</c:v>
                </c:pt>
                <c:pt idx="132">
                  <c:v>RJSC_2013-07-09_4DCT_70</c:v>
                </c:pt>
                <c:pt idx="133">
                  <c:v>RJSC_2013-07-09_4DCT_80</c:v>
                </c:pt>
                <c:pt idx="134">
                  <c:v>RJSC_2013-07-09_4DCT_90</c:v>
                </c:pt>
                <c:pt idx="135">
                  <c:v>RJSC_2013-07-09</c:v>
                </c:pt>
                <c:pt idx="136">
                  <c:v>RJSC_2013-07-11</c:v>
                </c:pt>
                <c:pt idx="137">
                  <c:v>RJSC_2013-07-16_4DCT_0</c:v>
                </c:pt>
                <c:pt idx="138">
                  <c:v>RJSC_2013-07-16_4DCT_10</c:v>
                </c:pt>
                <c:pt idx="139">
                  <c:v>RJSC_2013-07-16_4DCT_20</c:v>
                </c:pt>
                <c:pt idx="140">
                  <c:v>RJSC_2013-07-16_4DCT_30</c:v>
                </c:pt>
                <c:pt idx="141">
                  <c:v>RJSC_2013-07-16_4DCT_40</c:v>
                </c:pt>
                <c:pt idx="142">
                  <c:v>RJSC_2013-07-16_4DCT_50</c:v>
                </c:pt>
                <c:pt idx="143">
                  <c:v>RJSC_2013-07-16_4DCT_60</c:v>
                </c:pt>
                <c:pt idx="144">
                  <c:v>RJSC_2013-07-16_4DCT_70</c:v>
                </c:pt>
                <c:pt idx="145">
                  <c:v>RJSC_2013-07-16_4DCT_80</c:v>
                </c:pt>
                <c:pt idx="146">
                  <c:v>RJSC_2013-07-16_4DCT_90</c:v>
                </c:pt>
                <c:pt idx="147">
                  <c:v>RJSC_2013-07-16</c:v>
                </c:pt>
                <c:pt idx="148">
                  <c:v>RJSC_2013-07-18</c:v>
                </c:pt>
                <c:pt idx="149">
                  <c:v>TEST085_2016-11-02</c:v>
                </c:pt>
                <c:pt idx="150">
                  <c:v>TEST086_2016-12-21</c:v>
                </c:pt>
                <c:pt idx="151">
                  <c:v>TEST087_2017-02-16</c:v>
                </c:pt>
                <c:pt idx="152">
                  <c:v>TEST088_2017-02-20</c:v>
                </c:pt>
                <c:pt idx="153">
                  <c:v>TEST089_2017-02-14</c:v>
                </c:pt>
                <c:pt idx="154">
                  <c:v>TEST090_2017-02-27</c:v>
                </c:pt>
                <c:pt idx="155">
                  <c:v>TEST091_2017-03-13</c:v>
                </c:pt>
                <c:pt idx="156">
                  <c:v>TEST092_2017-04-18</c:v>
                </c:pt>
                <c:pt idx="157">
                  <c:v>TEST093_2017-04-20</c:v>
                </c:pt>
                <c:pt idx="158">
                  <c:v>TEST094_2017-04-25</c:v>
                </c:pt>
                <c:pt idx="159">
                  <c:v>TEST095_2017-04-19</c:v>
                </c:pt>
                <c:pt idx="160">
                  <c:v>TEST096_2017-05-09</c:v>
                </c:pt>
                <c:pt idx="161">
                  <c:v>TEST097_2017-05-24</c:v>
                </c:pt>
                <c:pt idx="162">
                  <c:v>TEST098_2017-07-11</c:v>
                </c:pt>
                <c:pt idx="163">
                  <c:v>TEST099_2017-07-27</c:v>
                </c:pt>
                <c:pt idx="164">
                  <c:v>TEST100_2017-08-02</c:v>
                </c:pt>
                <c:pt idx="165">
                  <c:v>TEST101_2017-08-03</c:v>
                </c:pt>
                <c:pt idx="166">
                  <c:v>TEST102_2017-08-15</c:v>
                </c:pt>
                <c:pt idx="167">
                  <c:v>TEST103_2018-01-11</c:v>
                </c:pt>
                <c:pt idx="168">
                  <c:v>TEST104_2017-09-04</c:v>
                </c:pt>
                <c:pt idx="169">
                  <c:v>TEST105_2018-03-26</c:v>
                </c:pt>
                <c:pt idx="170">
                  <c:v>TEST106_2018-01-10</c:v>
                </c:pt>
                <c:pt idx="171">
                  <c:v>TEST107_2017-10-09</c:v>
                </c:pt>
                <c:pt idx="172">
                  <c:v>TEST108_2017-09-18</c:v>
                </c:pt>
                <c:pt idx="173">
                  <c:v>TEST109_2017-11-16</c:v>
                </c:pt>
                <c:pt idx="174">
                  <c:v>TEST110_2017-11-13</c:v>
                </c:pt>
              </c:strCache>
            </c:strRef>
          </c:cat>
          <c:val>
            <c:numRef>
              <c:f>Sheet1!$J$2:$J$176</c:f>
              <c:numCache>
                <c:formatCode>General</c:formatCode>
                <c:ptCount val="175"/>
                <c:pt idx="0">
                  <c:v>0.78</c:v>
                </c:pt>
                <c:pt idx="1">
                  <c:v>0.8</c:v>
                </c:pt>
                <c:pt idx="2">
                  <c:v>0.75</c:v>
                </c:pt>
                <c:pt idx="3">
                  <c:v>0.74</c:v>
                </c:pt>
                <c:pt idx="4">
                  <c:v>0.83</c:v>
                </c:pt>
                <c:pt idx="5">
                  <c:v>0.83</c:v>
                </c:pt>
                <c:pt idx="6">
                  <c:v>0.84</c:v>
                </c:pt>
                <c:pt idx="7">
                  <c:v>0.85</c:v>
                </c:pt>
                <c:pt idx="8">
                  <c:v>0.83</c:v>
                </c:pt>
                <c:pt idx="9">
                  <c:v>0.78</c:v>
                </c:pt>
                <c:pt idx="10">
                  <c:v>0.84</c:v>
                </c:pt>
                <c:pt idx="11">
                  <c:v>0.79</c:v>
                </c:pt>
                <c:pt idx="12">
                  <c:v>0.83</c:v>
                </c:pt>
                <c:pt idx="13">
                  <c:v>0.86</c:v>
                </c:pt>
                <c:pt idx="14">
                  <c:v>0.83</c:v>
                </c:pt>
                <c:pt idx="15">
                  <c:v>0.84</c:v>
                </c:pt>
                <c:pt idx="16">
                  <c:v>0.83</c:v>
                </c:pt>
                <c:pt idx="17">
                  <c:v>0.86</c:v>
                </c:pt>
                <c:pt idx="18">
                  <c:v>0.85</c:v>
                </c:pt>
                <c:pt idx="19">
                  <c:v>0.84</c:v>
                </c:pt>
                <c:pt idx="20">
                  <c:v>0.82</c:v>
                </c:pt>
                <c:pt idx="21">
                  <c:v>0.86</c:v>
                </c:pt>
                <c:pt idx="22">
                  <c:v>0.77</c:v>
                </c:pt>
                <c:pt idx="23">
                  <c:v>0.8</c:v>
                </c:pt>
                <c:pt idx="24">
                  <c:v>0.8</c:v>
                </c:pt>
                <c:pt idx="25">
                  <c:v>0.77</c:v>
                </c:pt>
                <c:pt idx="26">
                  <c:v>0.84</c:v>
                </c:pt>
                <c:pt idx="27">
                  <c:v>0.77</c:v>
                </c:pt>
                <c:pt idx="28">
                  <c:v>0.78</c:v>
                </c:pt>
                <c:pt idx="29">
                  <c:v>0.82</c:v>
                </c:pt>
                <c:pt idx="30">
                  <c:v>0.81</c:v>
                </c:pt>
                <c:pt idx="31">
                  <c:v>0.85</c:v>
                </c:pt>
                <c:pt idx="32">
                  <c:v>0.85</c:v>
                </c:pt>
                <c:pt idx="33">
                  <c:v>0.78</c:v>
                </c:pt>
                <c:pt idx="34">
                  <c:v>0.8</c:v>
                </c:pt>
                <c:pt idx="35">
                  <c:v>0.8</c:v>
                </c:pt>
                <c:pt idx="36">
                  <c:v>0.81</c:v>
                </c:pt>
                <c:pt idx="37">
                  <c:v>0.81</c:v>
                </c:pt>
                <c:pt idx="38">
                  <c:v>0.79</c:v>
                </c:pt>
                <c:pt idx="39">
                  <c:v>0.81</c:v>
                </c:pt>
                <c:pt idx="40">
                  <c:v>0.84</c:v>
                </c:pt>
                <c:pt idx="41">
                  <c:v>0.83</c:v>
                </c:pt>
                <c:pt idx="42">
                  <c:v>0.8</c:v>
                </c:pt>
                <c:pt idx="43">
                  <c:v>0.78</c:v>
                </c:pt>
                <c:pt idx="44">
                  <c:v>0.81</c:v>
                </c:pt>
                <c:pt idx="45">
                  <c:v>0.79</c:v>
                </c:pt>
                <c:pt idx="46">
                  <c:v>0.84</c:v>
                </c:pt>
                <c:pt idx="47">
                  <c:v>0.77</c:v>
                </c:pt>
                <c:pt idx="48">
                  <c:v>0.82</c:v>
                </c:pt>
                <c:pt idx="49">
                  <c:v>0.8</c:v>
                </c:pt>
                <c:pt idx="50">
                  <c:v>0.85</c:v>
                </c:pt>
                <c:pt idx="51">
                  <c:v>0.86</c:v>
                </c:pt>
                <c:pt idx="52">
                  <c:v>0.87</c:v>
                </c:pt>
                <c:pt idx="53">
                  <c:v>0.83</c:v>
                </c:pt>
                <c:pt idx="54">
                  <c:v>0.84</c:v>
                </c:pt>
                <c:pt idx="55">
                  <c:v>0.84</c:v>
                </c:pt>
                <c:pt idx="56">
                  <c:v>0.83</c:v>
                </c:pt>
                <c:pt idx="57">
                  <c:v>0.81</c:v>
                </c:pt>
                <c:pt idx="58">
                  <c:v>0.83</c:v>
                </c:pt>
                <c:pt idx="59">
                  <c:v>0.87</c:v>
                </c:pt>
                <c:pt idx="60">
                  <c:v>0.88</c:v>
                </c:pt>
                <c:pt idx="61">
                  <c:v>0.82</c:v>
                </c:pt>
                <c:pt idx="62">
                  <c:v>0.75</c:v>
                </c:pt>
                <c:pt idx="63">
                  <c:v>0.7</c:v>
                </c:pt>
                <c:pt idx="64">
                  <c:v>0.76</c:v>
                </c:pt>
                <c:pt idx="65">
                  <c:v>0.67</c:v>
                </c:pt>
                <c:pt idx="66">
                  <c:v>0.74</c:v>
                </c:pt>
                <c:pt idx="67">
                  <c:v>0.73</c:v>
                </c:pt>
                <c:pt idx="68">
                  <c:v>0.71</c:v>
                </c:pt>
                <c:pt idx="69">
                  <c:v>0.79</c:v>
                </c:pt>
                <c:pt idx="70">
                  <c:v>0.79</c:v>
                </c:pt>
                <c:pt idx="71">
                  <c:v>0.73</c:v>
                </c:pt>
                <c:pt idx="72">
                  <c:v>0.79</c:v>
                </c:pt>
                <c:pt idx="73">
                  <c:v>0.86</c:v>
                </c:pt>
                <c:pt idx="74">
                  <c:v>0.89</c:v>
                </c:pt>
                <c:pt idx="75">
                  <c:v>0.83</c:v>
                </c:pt>
                <c:pt idx="76">
                  <c:v>0.82</c:v>
                </c:pt>
                <c:pt idx="77">
                  <c:v>0.79</c:v>
                </c:pt>
                <c:pt idx="78">
                  <c:v>0.79</c:v>
                </c:pt>
                <c:pt idx="79">
                  <c:v>0.84</c:v>
                </c:pt>
                <c:pt idx="80">
                  <c:v>0.81</c:v>
                </c:pt>
                <c:pt idx="81">
                  <c:v>0.83</c:v>
                </c:pt>
                <c:pt idx="82">
                  <c:v>0.82</c:v>
                </c:pt>
                <c:pt idx="83">
                  <c:v>0.83</c:v>
                </c:pt>
                <c:pt idx="84">
                  <c:v>0.79</c:v>
                </c:pt>
                <c:pt idx="85">
                  <c:v>0.47</c:v>
                </c:pt>
                <c:pt idx="86">
                  <c:v>0.87</c:v>
                </c:pt>
                <c:pt idx="87">
                  <c:v>0.85</c:v>
                </c:pt>
                <c:pt idx="88">
                  <c:v>0.83</c:v>
                </c:pt>
                <c:pt idx="89">
                  <c:v>0.84</c:v>
                </c:pt>
                <c:pt idx="90">
                  <c:v>0.83</c:v>
                </c:pt>
                <c:pt idx="91">
                  <c:v>0.83</c:v>
                </c:pt>
                <c:pt idx="92">
                  <c:v>0.82</c:v>
                </c:pt>
                <c:pt idx="93">
                  <c:v>0.79</c:v>
                </c:pt>
                <c:pt idx="94">
                  <c:v>0.76</c:v>
                </c:pt>
                <c:pt idx="95">
                  <c:v>0.76</c:v>
                </c:pt>
                <c:pt idx="96">
                  <c:v>0.78</c:v>
                </c:pt>
                <c:pt idx="97">
                  <c:v>0.88</c:v>
                </c:pt>
                <c:pt idx="98">
                  <c:v>0.88</c:v>
                </c:pt>
                <c:pt idx="99">
                  <c:v>0.82</c:v>
                </c:pt>
                <c:pt idx="100">
                  <c:v>0.85</c:v>
                </c:pt>
                <c:pt idx="101">
                  <c:v>0.76</c:v>
                </c:pt>
                <c:pt idx="102">
                  <c:v>0.81</c:v>
                </c:pt>
                <c:pt idx="103">
                  <c:v>0.79</c:v>
                </c:pt>
                <c:pt idx="104">
                  <c:v>0.8</c:v>
                </c:pt>
                <c:pt idx="105">
                  <c:v>0.82</c:v>
                </c:pt>
                <c:pt idx="106">
                  <c:v>0.86</c:v>
                </c:pt>
                <c:pt idx="107">
                  <c:v>0.83</c:v>
                </c:pt>
                <c:pt idx="108">
                  <c:v>0.8</c:v>
                </c:pt>
                <c:pt idx="109">
                  <c:v>0.81</c:v>
                </c:pt>
                <c:pt idx="110">
                  <c:v>0.73</c:v>
                </c:pt>
                <c:pt idx="111">
                  <c:v>0.81</c:v>
                </c:pt>
                <c:pt idx="112">
                  <c:v>0.71</c:v>
                </c:pt>
                <c:pt idx="113">
                  <c:v>0.81</c:v>
                </c:pt>
                <c:pt idx="114">
                  <c:v>0.81</c:v>
                </c:pt>
                <c:pt idx="115">
                  <c:v>0.73</c:v>
                </c:pt>
                <c:pt idx="116">
                  <c:v>0.8</c:v>
                </c:pt>
                <c:pt idx="117">
                  <c:v>0.73</c:v>
                </c:pt>
                <c:pt idx="118">
                  <c:v>0.78</c:v>
                </c:pt>
                <c:pt idx="119">
                  <c:v>0.65</c:v>
                </c:pt>
                <c:pt idx="120">
                  <c:v>0.64</c:v>
                </c:pt>
                <c:pt idx="121">
                  <c:v>0.48</c:v>
                </c:pt>
                <c:pt idx="122">
                  <c:v>0.87</c:v>
                </c:pt>
                <c:pt idx="123">
                  <c:v>0.79</c:v>
                </c:pt>
                <c:pt idx="124">
                  <c:v>0.64</c:v>
                </c:pt>
                <c:pt idx="125">
                  <c:v>0.56000000000000005</c:v>
                </c:pt>
                <c:pt idx="126">
                  <c:v>0.56000000000000005</c:v>
                </c:pt>
                <c:pt idx="127">
                  <c:v>0.48</c:v>
                </c:pt>
                <c:pt idx="128">
                  <c:v>0.53</c:v>
                </c:pt>
                <c:pt idx="129">
                  <c:v>0.66</c:v>
                </c:pt>
                <c:pt idx="130">
                  <c:v>0.48</c:v>
                </c:pt>
                <c:pt idx="131">
                  <c:v>0.67</c:v>
                </c:pt>
                <c:pt idx="132">
                  <c:v>0.52</c:v>
                </c:pt>
                <c:pt idx="133">
                  <c:v>0.59</c:v>
                </c:pt>
                <c:pt idx="134">
                  <c:v>0.62</c:v>
                </c:pt>
                <c:pt idx="135">
                  <c:v>0.49</c:v>
                </c:pt>
                <c:pt idx="136">
                  <c:v>0.59</c:v>
                </c:pt>
                <c:pt idx="137">
                  <c:v>0.59</c:v>
                </c:pt>
                <c:pt idx="138">
                  <c:v>0.7</c:v>
                </c:pt>
                <c:pt idx="139">
                  <c:v>0.42</c:v>
                </c:pt>
                <c:pt idx="140">
                  <c:v>0.57999999999999996</c:v>
                </c:pt>
                <c:pt idx="141">
                  <c:v>0.6</c:v>
                </c:pt>
                <c:pt idx="142">
                  <c:v>0.62</c:v>
                </c:pt>
                <c:pt idx="143">
                  <c:v>0.6</c:v>
                </c:pt>
                <c:pt idx="144">
                  <c:v>0.63</c:v>
                </c:pt>
                <c:pt idx="145">
                  <c:v>0.53</c:v>
                </c:pt>
                <c:pt idx="146">
                  <c:v>0.73</c:v>
                </c:pt>
                <c:pt idx="147">
                  <c:v>0.6</c:v>
                </c:pt>
                <c:pt idx="148">
                  <c:v>0.68</c:v>
                </c:pt>
                <c:pt idx="149">
                  <c:v>0.09</c:v>
                </c:pt>
                <c:pt idx="150">
                  <c:v>0</c:v>
                </c:pt>
                <c:pt idx="151">
                  <c:v>0.48</c:v>
                </c:pt>
                <c:pt idx="152">
                  <c:v>0.52</c:v>
                </c:pt>
                <c:pt idx="153">
                  <c:v>0.5</c:v>
                </c:pt>
                <c:pt idx="154">
                  <c:v>0.73</c:v>
                </c:pt>
                <c:pt idx="155">
                  <c:v>0.34</c:v>
                </c:pt>
                <c:pt idx="156">
                  <c:v>0.83</c:v>
                </c:pt>
                <c:pt idx="157">
                  <c:v>0.67</c:v>
                </c:pt>
                <c:pt idx="158">
                  <c:v>0.38</c:v>
                </c:pt>
                <c:pt idx="159">
                  <c:v>0.6</c:v>
                </c:pt>
                <c:pt idx="160">
                  <c:v>0.38</c:v>
                </c:pt>
                <c:pt idx="161">
                  <c:v>0</c:v>
                </c:pt>
                <c:pt idx="162">
                  <c:v>0.86</c:v>
                </c:pt>
                <c:pt idx="163">
                  <c:v>0.6</c:v>
                </c:pt>
                <c:pt idx="164">
                  <c:v>0.38</c:v>
                </c:pt>
                <c:pt idx="165">
                  <c:v>0.48</c:v>
                </c:pt>
                <c:pt idx="166">
                  <c:v>0.16</c:v>
                </c:pt>
                <c:pt idx="167">
                  <c:v>0.25</c:v>
                </c:pt>
                <c:pt idx="168">
                  <c:v>0.83</c:v>
                </c:pt>
                <c:pt idx="169">
                  <c:v>0.72</c:v>
                </c:pt>
                <c:pt idx="170">
                  <c:v>0</c:v>
                </c:pt>
                <c:pt idx="171">
                  <c:v>0</c:v>
                </c:pt>
                <c:pt idx="172">
                  <c:v>0.42</c:v>
                </c:pt>
                <c:pt idx="173">
                  <c:v>0.24</c:v>
                </c:pt>
                <c:pt idx="174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13-4620-8C19-9CCDA1336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5947696"/>
        <c:axId val="1615940624"/>
      </c:barChart>
      <c:catAx>
        <c:axId val="161594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5940624"/>
        <c:crosses val="autoZero"/>
        <c:auto val="1"/>
        <c:lblAlgn val="ctr"/>
        <c:lblOffset val="100"/>
        <c:noMultiLvlLbl val="0"/>
      </c:catAx>
      <c:valAx>
        <c:axId val="1615940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5947696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accent6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090189030240228E-2"/>
          <c:y val="9.3989641628328485E-2"/>
          <c:w val="0.92087838023815549"/>
          <c:h val="0.5947667213425784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Sheet1!$A$2:$A$176</c:f>
              <c:strCache>
                <c:ptCount val="175"/>
                <c:pt idx="0">
                  <c:v>LPRO_2013-05-14_4DCT_0</c:v>
                </c:pt>
                <c:pt idx="1">
                  <c:v>LPRO_2013-05-14_4DCT_10</c:v>
                </c:pt>
                <c:pt idx="2">
                  <c:v>LPRO_2013-05-14_4DCT_20</c:v>
                </c:pt>
                <c:pt idx="3">
                  <c:v>LPRO_2013-05-14_4DCT_30</c:v>
                </c:pt>
                <c:pt idx="4">
                  <c:v>LPRO_2013-05-14_4DCT_40</c:v>
                </c:pt>
                <c:pt idx="5">
                  <c:v>LPRO_2013-05-14_4DCT_50</c:v>
                </c:pt>
                <c:pt idx="6">
                  <c:v>LPRO_2013-05-14_4DCT_60</c:v>
                </c:pt>
                <c:pt idx="7">
                  <c:v>LPRO_2013-05-14_4DCT_70</c:v>
                </c:pt>
                <c:pt idx="8">
                  <c:v>LPRO_2013-05-14_4DCT_80</c:v>
                </c:pt>
                <c:pt idx="9">
                  <c:v>LPRO_2013-05-14_4DCT_90</c:v>
                </c:pt>
                <c:pt idx="10">
                  <c:v>LPRO_2013-05-14</c:v>
                </c:pt>
                <c:pt idx="11">
                  <c:v>LPRO_2013-05-15</c:v>
                </c:pt>
                <c:pt idx="12">
                  <c:v>LPRO_2013-05-16_4DCT_0</c:v>
                </c:pt>
                <c:pt idx="13">
                  <c:v>LPRO_2013-05-16_4DCT_10</c:v>
                </c:pt>
                <c:pt idx="14">
                  <c:v>LPRO_2013-05-16_4DCT_20</c:v>
                </c:pt>
                <c:pt idx="15">
                  <c:v>LPRO_2013-05-16_4DCT_30</c:v>
                </c:pt>
                <c:pt idx="16">
                  <c:v>LPRO_2013-05-16_4DCT_40</c:v>
                </c:pt>
                <c:pt idx="17">
                  <c:v>LPRO_2013-05-16_4DCT_50</c:v>
                </c:pt>
                <c:pt idx="18">
                  <c:v>LPRO_2013-05-16_4DCT_60</c:v>
                </c:pt>
                <c:pt idx="19">
                  <c:v>LPRO_2013-05-16_4DCT_70</c:v>
                </c:pt>
                <c:pt idx="20">
                  <c:v>LPRO_2013-05-16_4DCT_80</c:v>
                </c:pt>
                <c:pt idx="21">
                  <c:v>LPRO_2013-05-16_4DCT_90</c:v>
                </c:pt>
                <c:pt idx="22">
                  <c:v>LPRO_2013-05-16</c:v>
                </c:pt>
                <c:pt idx="23">
                  <c:v>LPRO_2013-05-21</c:v>
                </c:pt>
                <c:pt idx="24">
                  <c:v>LPSC_2013-05-13</c:v>
                </c:pt>
                <c:pt idx="25">
                  <c:v>LPSC_2013-05-23_4DCT_0</c:v>
                </c:pt>
                <c:pt idx="26">
                  <c:v>LPSC_2013-05-23_4DCT_10</c:v>
                </c:pt>
                <c:pt idx="27">
                  <c:v>LPSC_2013-05-23_4DCT_20</c:v>
                </c:pt>
                <c:pt idx="28">
                  <c:v>LPSC_2013-05-23_4DCT_30</c:v>
                </c:pt>
                <c:pt idx="29">
                  <c:v>LPSC_2013-05-23_4DCT_40</c:v>
                </c:pt>
                <c:pt idx="30">
                  <c:v>LPSC_2013-05-23_4DCT_50</c:v>
                </c:pt>
                <c:pt idx="31">
                  <c:v>LPSC_2013-05-23_4DCT_60</c:v>
                </c:pt>
                <c:pt idx="32">
                  <c:v>LPSC_2013-05-23_4DCT_70</c:v>
                </c:pt>
                <c:pt idx="33">
                  <c:v>LPSC_2013-05-23_4DCT_80</c:v>
                </c:pt>
                <c:pt idx="34">
                  <c:v>LPSC_2013-05-23_4DCT_90</c:v>
                </c:pt>
                <c:pt idx="35">
                  <c:v>LPSC_2013-05-23</c:v>
                </c:pt>
                <c:pt idx="36">
                  <c:v>LPSC_2013-05-29</c:v>
                </c:pt>
                <c:pt idx="37">
                  <c:v>LPSC_2013-05-30_4DCT_0</c:v>
                </c:pt>
                <c:pt idx="38">
                  <c:v>LPSC_2013-05-30_4DCT_10</c:v>
                </c:pt>
                <c:pt idx="39">
                  <c:v>LPSC_2013-05-30_4DCT_20</c:v>
                </c:pt>
                <c:pt idx="40">
                  <c:v>LPSC_2013-05-30_4DCT_30</c:v>
                </c:pt>
                <c:pt idx="41">
                  <c:v>LPSC_2013-05-30_4DCT_40</c:v>
                </c:pt>
                <c:pt idx="42">
                  <c:v>LPSC_2013-05-30_4DCT_50</c:v>
                </c:pt>
                <c:pt idx="43">
                  <c:v>LPSC_2013-05-30_4DCT_60</c:v>
                </c:pt>
                <c:pt idx="44">
                  <c:v>LPSC_2013-05-30_4DCT_70</c:v>
                </c:pt>
                <c:pt idx="45">
                  <c:v>LPSC_2013-05-30_4DCT_80</c:v>
                </c:pt>
                <c:pt idx="46">
                  <c:v>LPSC_2013-05-30_4DCT_90</c:v>
                </c:pt>
                <c:pt idx="47">
                  <c:v>LPSC_2013-05-30</c:v>
                </c:pt>
                <c:pt idx="48">
                  <c:v>LPSC_2013-06-03</c:v>
                </c:pt>
                <c:pt idx="49">
                  <c:v>LWWI_2013-05-30</c:v>
                </c:pt>
                <c:pt idx="50">
                  <c:v>LWWI_2013-06-07_4DCT_0</c:v>
                </c:pt>
                <c:pt idx="51">
                  <c:v>LWWI_2013-06-07_4DCT_10</c:v>
                </c:pt>
                <c:pt idx="52">
                  <c:v>LWWI_2013-06-07_4DCT_20</c:v>
                </c:pt>
                <c:pt idx="53">
                  <c:v>LWWI_2013-06-07_4DCT_30</c:v>
                </c:pt>
                <c:pt idx="54">
                  <c:v>LWWI_2013-06-07_4DCT_40</c:v>
                </c:pt>
                <c:pt idx="55">
                  <c:v>LWWI_2013-06-07_4DCT_50</c:v>
                </c:pt>
                <c:pt idx="56">
                  <c:v>LWWI_2013-06-07_4DCT_60</c:v>
                </c:pt>
                <c:pt idx="57">
                  <c:v>LWWI_2013-06-07_4DCT_70</c:v>
                </c:pt>
                <c:pt idx="58">
                  <c:v>LWWI_2013-06-07_4DCT_80</c:v>
                </c:pt>
                <c:pt idx="59">
                  <c:v>LWWI_2013-06-07_4DCT_90</c:v>
                </c:pt>
                <c:pt idx="60">
                  <c:v>LWWI_2013-06-07</c:v>
                </c:pt>
                <c:pt idx="61">
                  <c:v>LWWI_2013-06-10</c:v>
                </c:pt>
                <c:pt idx="62">
                  <c:v>LWWI_2013-06-12_4DCT_0</c:v>
                </c:pt>
                <c:pt idx="63">
                  <c:v>LWWI_2013-06-12_4DCT_10</c:v>
                </c:pt>
                <c:pt idx="64">
                  <c:v>LWWI_2013-06-12_4DCT_20</c:v>
                </c:pt>
                <c:pt idx="65">
                  <c:v>LWWI_2013-06-12_4DCT_30</c:v>
                </c:pt>
                <c:pt idx="66">
                  <c:v>LWWI_2013-06-12_4DCT_40</c:v>
                </c:pt>
                <c:pt idx="67">
                  <c:v>LWWI_2013-06-12_4DCT_50</c:v>
                </c:pt>
                <c:pt idx="68">
                  <c:v>LWWI_2013-06-12_4DCT_60</c:v>
                </c:pt>
                <c:pt idx="69">
                  <c:v>LWWI_2013-06-12_4DCT_70</c:v>
                </c:pt>
                <c:pt idx="70">
                  <c:v>LWWI_2013-06-12_4DCT_80</c:v>
                </c:pt>
                <c:pt idx="71">
                  <c:v>LWWI_2013-06-12_4DCT_90</c:v>
                </c:pt>
                <c:pt idx="72">
                  <c:v>LWWI_2013-06-12</c:v>
                </c:pt>
                <c:pt idx="73">
                  <c:v>LWWI_2013-06-14</c:v>
                </c:pt>
                <c:pt idx="74">
                  <c:v>RAWO_2013-06-05</c:v>
                </c:pt>
                <c:pt idx="75">
                  <c:v>RAWO_2013-06-13_4DCT_0</c:v>
                </c:pt>
                <c:pt idx="76">
                  <c:v>RAWO_2013-06-13_4DCT_10</c:v>
                </c:pt>
                <c:pt idx="77">
                  <c:v>RAWO_2013-06-13_4DCT_20</c:v>
                </c:pt>
                <c:pt idx="78">
                  <c:v>RAWO_2013-06-13_4DCT_30</c:v>
                </c:pt>
                <c:pt idx="79">
                  <c:v>RAWO_2013-06-13_4DCT_40</c:v>
                </c:pt>
                <c:pt idx="80">
                  <c:v>RAWO_2013-06-13_4DCT_50</c:v>
                </c:pt>
                <c:pt idx="81">
                  <c:v>RAWO_2013-06-13_4DCT_60</c:v>
                </c:pt>
                <c:pt idx="82">
                  <c:v>RAWO_2013-06-13_4DCT_70</c:v>
                </c:pt>
                <c:pt idx="83">
                  <c:v>RAWO_2013-06-13_4DCT_80</c:v>
                </c:pt>
                <c:pt idx="84">
                  <c:v>RAWO_2013-06-13_4DCT_90</c:v>
                </c:pt>
                <c:pt idx="85">
                  <c:v>RAWO_2013-06-13</c:v>
                </c:pt>
                <c:pt idx="86">
                  <c:v>RAWO_2013-06-17</c:v>
                </c:pt>
                <c:pt idx="87">
                  <c:v>RAWO_2013-06-20_4DCT_0</c:v>
                </c:pt>
                <c:pt idx="88">
                  <c:v>RAWO_2013-06-20_4DCT_10</c:v>
                </c:pt>
                <c:pt idx="89">
                  <c:v>RAWO_2013-06-20_4DCT_20</c:v>
                </c:pt>
                <c:pt idx="90">
                  <c:v>RAWO_2013-06-20_4DCT_30</c:v>
                </c:pt>
                <c:pt idx="91">
                  <c:v>RAWO_2013-06-20_4DCT_40</c:v>
                </c:pt>
                <c:pt idx="92">
                  <c:v>RAWO_2013-06-20_4DCT_50</c:v>
                </c:pt>
                <c:pt idx="93">
                  <c:v>RAWO_2013-06-20_4DCT_60</c:v>
                </c:pt>
                <c:pt idx="94">
                  <c:v>RAWO_2013-06-20_4DCT_70</c:v>
                </c:pt>
                <c:pt idx="95">
                  <c:v>RAWO_2013-06-20_4DCT_80</c:v>
                </c:pt>
                <c:pt idx="96">
                  <c:v>RAWO_2013-06-20_4DCT_90</c:v>
                </c:pt>
                <c:pt idx="97">
                  <c:v>RAWO_2013-06-20</c:v>
                </c:pt>
                <c:pt idx="98">
                  <c:v>RAWO_2013-06-24</c:v>
                </c:pt>
                <c:pt idx="99">
                  <c:v>RGLA_2013-05-23</c:v>
                </c:pt>
                <c:pt idx="100">
                  <c:v>RGLA_2013-06-04_4DCT_0</c:v>
                </c:pt>
                <c:pt idx="101">
                  <c:v>RGLA_2013-06-04_4DCT_10</c:v>
                </c:pt>
                <c:pt idx="102">
                  <c:v>RGLA_2013-06-04_4DCT_20</c:v>
                </c:pt>
                <c:pt idx="103">
                  <c:v>RGLA_2013-06-04_4DCT_30</c:v>
                </c:pt>
                <c:pt idx="104">
                  <c:v>RGLA_2013-06-04_4DCT_40</c:v>
                </c:pt>
                <c:pt idx="105">
                  <c:v>RGLA_2013-06-04_4DCT_50</c:v>
                </c:pt>
                <c:pt idx="106">
                  <c:v>RGLA_2013-06-04_4DCT_60</c:v>
                </c:pt>
                <c:pt idx="107">
                  <c:v>RGLA_2013-06-04_4DCT_70</c:v>
                </c:pt>
                <c:pt idx="108">
                  <c:v>RGLA_2013-06-04_4DCT_80</c:v>
                </c:pt>
                <c:pt idx="109">
                  <c:v>RGLA_2013-06-04_4DCT_90</c:v>
                </c:pt>
                <c:pt idx="110">
                  <c:v>RGLA_2013-06-04</c:v>
                </c:pt>
                <c:pt idx="111">
                  <c:v>RGLA_2013-06-06</c:v>
                </c:pt>
                <c:pt idx="112">
                  <c:v>RGLA_2013-06-11_4DCT_0</c:v>
                </c:pt>
                <c:pt idx="113">
                  <c:v>RGLA_2013-06-11_4DCT_10</c:v>
                </c:pt>
                <c:pt idx="114">
                  <c:v>RGLA_2013-06-11_4DCT_20</c:v>
                </c:pt>
                <c:pt idx="115">
                  <c:v>RGLA_2013-06-11_4DCT_30</c:v>
                </c:pt>
                <c:pt idx="116">
                  <c:v>RGLA_2013-06-11_4DCT_40</c:v>
                </c:pt>
                <c:pt idx="117">
                  <c:v>RGLA_2013-06-11_4DCT_50</c:v>
                </c:pt>
                <c:pt idx="118">
                  <c:v>RGLA_2013-06-11_4DCT_60</c:v>
                </c:pt>
                <c:pt idx="119">
                  <c:v>RGLA_2013-06-11_4DCT_70</c:v>
                </c:pt>
                <c:pt idx="120">
                  <c:v>RGLA_2013-06-11_4DCT_80</c:v>
                </c:pt>
                <c:pt idx="121">
                  <c:v>RGLA_2013-06-11_4DCT_90</c:v>
                </c:pt>
                <c:pt idx="122">
                  <c:v>RGLA_2013-06-11</c:v>
                </c:pt>
                <c:pt idx="123">
                  <c:v>RGLA_2013-06-13</c:v>
                </c:pt>
                <c:pt idx="124">
                  <c:v>RJSC_2013-06-27</c:v>
                </c:pt>
                <c:pt idx="125">
                  <c:v>RJSC_2013-07-09_4DCT_0</c:v>
                </c:pt>
                <c:pt idx="126">
                  <c:v>RJSC_2013-07-09_4DCT_10</c:v>
                </c:pt>
                <c:pt idx="127">
                  <c:v>RJSC_2013-07-09_4DCT_20</c:v>
                </c:pt>
                <c:pt idx="128">
                  <c:v>RJSC_2013-07-09_4DCT_30</c:v>
                </c:pt>
                <c:pt idx="129">
                  <c:v>RJSC_2013-07-09_4DCT_40</c:v>
                </c:pt>
                <c:pt idx="130">
                  <c:v>RJSC_2013-07-09_4DCT_50</c:v>
                </c:pt>
                <c:pt idx="131">
                  <c:v>RJSC_2013-07-09_4DCT_60</c:v>
                </c:pt>
                <c:pt idx="132">
                  <c:v>RJSC_2013-07-09_4DCT_70</c:v>
                </c:pt>
                <c:pt idx="133">
                  <c:v>RJSC_2013-07-09_4DCT_80</c:v>
                </c:pt>
                <c:pt idx="134">
                  <c:v>RJSC_2013-07-09_4DCT_90</c:v>
                </c:pt>
                <c:pt idx="135">
                  <c:v>RJSC_2013-07-09</c:v>
                </c:pt>
                <c:pt idx="136">
                  <c:v>RJSC_2013-07-11</c:v>
                </c:pt>
                <c:pt idx="137">
                  <c:v>RJSC_2013-07-16_4DCT_0</c:v>
                </c:pt>
                <c:pt idx="138">
                  <c:v>RJSC_2013-07-16_4DCT_10</c:v>
                </c:pt>
                <c:pt idx="139">
                  <c:v>RJSC_2013-07-16_4DCT_20</c:v>
                </c:pt>
                <c:pt idx="140">
                  <c:v>RJSC_2013-07-16_4DCT_30</c:v>
                </c:pt>
                <c:pt idx="141">
                  <c:v>RJSC_2013-07-16_4DCT_40</c:v>
                </c:pt>
                <c:pt idx="142">
                  <c:v>RJSC_2013-07-16_4DCT_50</c:v>
                </c:pt>
                <c:pt idx="143">
                  <c:v>RJSC_2013-07-16_4DCT_60</c:v>
                </c:pt>
                <c:pt idx="144">
                  <c:v>RJSC_2013-07-16_4DCT_70</c:v>
                </c:pt>
                <c:pt idx="145">
                  <c:v>RJSC_2013-07-16_4DCT_80</c:v>
                </c:pt>
                <c:pt idx="146">
                  <c:v>RJSC_2013-07-16_4DCT_90</c:v>
                </c:pt>
                <c:pt idx="147">
                  <c:v>RJSC_2013-07-16</c:v>
                </c:pt>
                <c:pt idx="148">
                  <c:v>RJSC_2013-07-18</c:v>
                </c:pt>
                <c:pt idx="149">
                  <c:v>TEST085_2016-11-02</c:v>
                </c:pt>
                <c:pt idx="150">
                  <c:v>TEST086_2016-12-21</c:v>
                </c:pt>
                <c:pt idx="151">
                  <c:v>TEST087_2017-02-16</c:v>
                </c:pt>
                <c:pt idx="152">
                  <c:v>TEST088_2017-02-20</c:v>
                </c:pt>
                <c:pt idx="153">
                  <c:v>TEST089_2017-02-14</c:v>
                </c:pt>
                <c:pt idx="154">
                  <c:v>TEST090_2017-02-27</c:v>
                </c:pt>
                <c:pt idx="155">
                  <c:v>TEST091_2017-03-13</c:v>
                </c:pt>
                <c:pt idx="156">
                  <c:v>TEST092_2017-04-18</c:v>
                </c:pt>
                <c:pt idx="157">
                  <c:v>TEST093_2017-04-20</c:v>
                </c:pt>
                <c:pt idx="158">
                  <c:v>TEST094_2017-04-25</c:v>
                </c:pt>
                <c:pt idx="159">
                  <c:v>TEST095_2017-04-19</c:v>
                </c:pt>
                <c:pt idx="160">
                  <c:v>TEST096_2017-05-09</c:v>
                </c:pt>
                <c:pt idx="161">
                  <c:v>TEST097_2017-05-24</c:v>
                </c:pt>
                <c:pt idx="162">
                  <c:v>TEST098_2017-07-11</c:v>
                </c:pt>
                <c:pt idx="163">
                  <c:v>TEST099_2017-07-27</c:v>
                </c:pt>
                <c:pt idx="164">
                  <c:v>TEST100_2017-08-02</c:v>
                </c:pt>
                <c:pt idx="165">
                  <c:v>TEST101_2017-08-03</c:v>
                </c:pt>
                <c:pt idx="166">
                  <c:v>TEST102_2017-08-15</c:v>
                </c:pt>
                <c:pt idx="167">
                  <c:v>TEST103_2018-01-11</c:v>
                </c:pt>
                <c:pt idx="168">
                  <c:v>TEST104_2017-09-04</c:v>
                </c:pt>
                <c:pt idx="169">
                  <c:v>TEST105_2018-03-26</c:v>
                </c:pt>
                <c:pt idx="170">
                  <c:v>TEST106_2018-01-10</c:v>
                </c:pt>
                <c:pt idx="171">
                  <c:v>TEST107_2017-10-09</c:v>
                </c:pt>
                <c:pt idx="172">
                  <c:v>TEST108_2017-09-18</c:v>
                </c:pt>
                <c:pt idx="173">
                  <c:v>TEST109_2017-11-16</c:v>
                </c:pt>
                <c:pt idx="174">
                  <c:v>TEST110_2017-11-13</c:v>
                </c:pt>
              </c:strCache>
            </c:strRef>
          </c:cat>
          <c:val>
            <c:numRef>
              <c:f>Sheet1!$J$2:$J$176</c:f>
              <c:numCache>
                <c:formatCode>General</c:formatCode>
                <c:ptCount val="175"/>
                <c:pt idx="0">
                  <c:v>0.8</c:v>
                </c:pt>
                <c:pt idx="1">
                  <c:v>0.79</c:v>
                </c:pt>
                <c:pt idx="2">
                  <c:v>0.79</c:v>
                </c:pt>
                <c:pt idx="3">
                  <c:v>0.76</c:v>
                </c:pt>
                <c:pt idx="4">
                  <c:v>0.8</c:v>
                </c:pt>
                <c:pt idx="5">
                  <c:v>0.84</c:v>
                </c:pt>
                <c:pt idx="6">
                  <c:v>0.82</c:v>
                </c:pt>
                <c:pt idx="7">
                  <c:v>0.85</c:v>
                </c:pt>
                <c:pt idx="8">
                  <c:v>0.83</c:v>
                </c:pt>
                <c:pt idx="9">
                  <c:v>0.77</c:v>
                </c:pt>
                <c:pt idx="10">
                  <c:v>0.78</c:v>
                </c:pt>
                <c:pt idx="11">
                  <c:v>0.79</c:v>
                </c:pt>
                <c:pt idx="12">
                  <c:v>0.84</c:v>
                </c:pt>
                <c:pt idx="13">
                  <c:v>0.85</c:v>
                </c:pt>
                <c:pt idx="14">
                  <c:v>0.84</c:v>
                </c:pt>
                <c:pt idx="15">
                  <c:v>0.83</c:v>
                </c:pt>
                <c:pt idx="16">
                  <c:v>0.83</c:v>
                </c:pt>
                <c:pt idx="17">
                  <c:v>0.86</c:v>
                </c:pt>
                <c:pt idx="18">
                  <c:v>0.83</c:v>
                </c:pt>
                <c:pt idx="19">
                  <c:v>0.83</c:v>
                </c:pt>
                <c:pt idx="20">
                  <c:v>0.8</c:v>
                </c:pt>
                <c:pt idx="21">
                  <c:v>0.84</c:v>
                </c:pt>
                <c:pt idx="22">
                  <c:v>0.66</c:v>
                </c:pt>
                <c:pt idx="23">
                  <c:v>0.79</c:v>
                </c:pt>
                <c:pt idx="24">
                  <c:v>0.77</c:v>
                </c:pt>
                <c:pt idx="25">
                  <c:v>0.76</c:v>
                </c:pt>
                <c:pt idx="26">
                  <c:v>0.8</c:v>
                </c:pt>
                <c:pt idx="27">
                  <c:v>0.76</c:v>
                </c:pt>
                <c:pt idx="28">
                  <c:v>0.78</c:v>
                </c:pt>
                <c:pt idx="29">
                  <c:v>0.79</c:v>
                </c:pt>
                <c:pt idx="30">
                  <c:v>0.81</c:v>
                </c:pt>
                <c:pt idx="31">
                  <c:v>0.78</c:v>
                </c:pt>
                <c:pt idx="32">
                  <c:v>0.83</c:v>
                </c:pt>
                <c:pt idx="33">
                  <c:v>0.8</c:v>
                </c:pt>
                <c:pt idx="34">
                  <c:v>0.78</c:v>
                </c:pt>
                <c:pt idx="35">
                  <c:v>0.79</c:v>
                </c:pt>
                <c:pt idx="36">
                  <c:v>0.79</c:v>
                </c:pt>
                <c:pt idx="37">
                  <c:v>0.75</c:v>
                </c:pt>
                <c:pt idx="38">
                  <c:v>0.77</c:v>
                </c:pt>
                <c:pt idx="39">
                  <c:v>0.75</c:v>
                </c:pt>
                <c:pt idx="40">
                  <c:v>0.79</c:v>
                </c:pt>
                <c:pt idx="41">
                  <c:v>0.77</c:v>
                </c:pt>
                <c:pt idx="42">
                  <c:v>0.79</c:v>
                </c:pt>
                <c:pt idx="43">
                  <c:v>0.74</c:v>
                </c:pt>
                <c:pt idx="44">
                  <c:v>0.78</c:v>
                </c:pt>
                <c:pt idx="45">
                  <c:v>0.7</c:v>
                </c:pt>
                <c:pt idx="46">
                  <c:v>0.77</c:v>
                </c:pt>
                <c:pt idx="47">
                  <c:v>0.74</c:v>
                </c:pt>
                <c:pt idx="48">
                  <c:v>0.81</c:v>
                </c:pt>
                <c:pt idx="49">
                  <c:v>0.76</c:v>
                </c:pt>
                <c:pt idx="50">
                  <c:v>0.75</c:v>
                </c:pt>
                <c:pt idx="51">
                  <c:v>0.73</c:v>
                </c:pt>
                <c:pt idx="52">
                  <c:v>0.7</c:v>
                </c:pt>
                <c:pt idx="53">
                  <c:v>0.68</c:v>
                </c:pt>
                <c:pt idx="54">
                  <c:v>0.73</c:v>
                </c:pt>
                <c:pt idx="55">
                  <c:v>0.75</c:v>
                </c:pt>
                <c:pt idx="56">
                  <c:v>0.75</c:v>
                </c:pt>
                <c:pt idx="57">
                  <c:v>0.76</c:v>
                </c:pt>
                <c:pt idx="58">
                  <c:v>0.72</c:v>
                </c:pt>
                <c:pt idx="59">
                  <c:v>0.75</c:v>
                </c:pt>
                <c:pt idx="60">
                  <c:v>0.78</c:v>
                </c:pt>
                <c:pt idx="61">
                  <c:v>0.75</c:v>
                </c:pt>
                <c:pt idx="62">
                  <c:v>0.72</c:v>
                </c:pt>
                <c:pt idx="63">
                  <c:v>0.74</c:v>
                </c:pt>
                <c:pt idx="64">
                  <c:v>0.74</c:v>
                </c:pt>
                <c:pt idx="65">
                  <c:v>0.67</c:v>
                </c:pt>
                <c:pt idx="66">
                  <c:v>0.68</c:v>
                </c:pt>
                <c:pt idx="67">
                  <c:v>0.72</c:v>
                </c:pt>
                <c:pt idx="68">
                  <c:v>0.72</c:v>
                </c:pt>
                <c:pt idx="69">
                  <c:v>0.75</c:v>
                </c:pt>
                <c:pt idx="70">
                  <c:v>0.78</c:v>
                </c:pt>
                <c:pt idx="71">
                  <c:v>0.69</c:v>
                </c:pt>
                <c:pt idx="72">
                  <c:v>0.75</c:v>
                </c:pt>
                <c:pt idx="73">
                  <c:v>0.8</c:v>
                </c:pt>
                <c:pt idx="74">
                  <c:v>0.75</c:v>
                </c:pt>
                <c:pt idx="75">
                  <c:v>0.83</c:v>
                </c:pt>
                <c:pt idx="76">
                  <c:v>0.75</c:v>
                </c:pt>
                <c:pt idx="77">
                  <c:v>0.77</c:v>
                </c:pt>
                <c:pt idx="78">
                  <c:v>0.71</c:v>
                </c:pt>
                <c:pt idx="79">
                  <c:v>0.74</c:v>
                </c:pt>
                <c:pt idx="80">
                  <c:v>0.74</c:v>
                </c:pt>
                <c:pt idx="81">
                  <c:v>0.72</c:v>
                </c:pt>
                <c:pt idx="82">
                  <c:v>0.8</c:v>
                </c:pt>
                <c:pt idx="83">
                  <c:v>0.74</c:v>
                </c:pt>
                <c:pt idx="84">
                  <c:v>0.71</c:v>
                </c:pt>
                <c:pt idx="85">
                  <c:v>0.44</c:v>
                </c:pt>
                <c:pt idx="86">
                  <c:v>0.79</c:v>
                </c:pt>
                <c:pt idx="87">
                  <c:v>0.78</c:v>
                </c:pt>
                <c:pt idx="88">
                  <c:v>0.79</c:v>
                </c:pt>
                <c:pt idx="89">
                  <c:v>0.8</c:v>
                </c:pt>
                <c:pt idx="90">
                  <c:v>0.77</c:v>
                </c:pt>
                <c:pt idx="91">
                  <c:v>0.8</c:v>
                </c:pt>
                <c:pt idx="92">
                  <c:v>0.74</c:v>
                </c:pt>
                <c:pt idx="93">
                  <c:v>0.8</c:v>
                </c:pt>
                <c:pt idx="94">
                  <c:v>0.74</c:v>
                </c:pt>
                <c:pt idx="95">
                  <c:v>0.79</c:v>
                </c:pt>
                <c:pt idx="96">
                  <c:v>0.75</c:v>
                </c:pt>
                <c:pt idx="97">
                  <c:v>0.8</c:v>
                </c:pt>
                <c:pt idx="98">
                  <c:v>0.76</c:v>
                </c:pt>
                <c:pt idx="99">
                  <c:v>0.67</c:v>
                </c:pt>
                <c:pt idx="100">
                  <c:v>0.64</c:v>
                </c:pt>
                <c:pt idx="101">
                  <c:v>0.66</c:v>
                </c:pt>
                <c:pt idx="102">
                  <c:v>0.69</c:v>
                </c:pt>
                <c:pt idx="103">
                  <c:v>0.63</c:v>
                </c:pt>
                <c:pt idx="104">
                  <c:v>0.64</c:v>
                </c:pt>
                <c:pt idx="105">
                  <c:v>0.67</c:v>
                </c:pt>
                <c:pt idx="106">
                  <c:v>0.61</c:v>
                </c:pt>
                <c:pt idx="107">
                  <c:v>0.68</c:v>
                </c:pt>
                <c:pt idx="108">
                  <c:v>0.59</c:v>
                </c:pt>
                <c:pt idx="109">
                  <c:v>0.55000000000000004</c:v>
                </c:pt>
                <c:pt idx="110">
                  <c:v>0.53</c:v>
                </c:pt>
                <c:pt idx="111">
                  <c:v>0.73</c:v>
                </c:pt>
                <c:pt idx="112">
                  <c:v>0.44</c:v>
                </c:pt>
                <c:pt idx="113">
                  <c:v>0.53</c:v>
                </c:pt>
                <c:pt idx="114">
                  <c:v>0.5</c:v>
                </c:pt>
                <c:pt idx="115">
                  <c:v>0.56000000000000005</c:v>
                </c:pt>
                <c:pt idx="116">
                  <c:v>0.59</c:v>
                </c:pt>
                <c:pt idx="117">
                  <c:v>0.55000000000000004</c:v>
                </c:pt>
                <c:pt idx="118">
                  <c:v>0.52</c:v>
                </c:pt>
                <c:pt idx="119">
                  <c:v>0.56000000000000005</c:v>
                </c:pt>
                <c:pt idx="120">
                  <c:v>0.46</c:v>
                </c:pt>
                <c:pt idx="121">
                  <c:v>0.61</c:v>
                </c:pt>
                <c:pt idx="122">
                  <c:v>0.79</c:v>
                </c:pt>
                <c:pt idx="123">
                  <c:v>0.61</c:v>
                </c:pt>
                <c:pt idx="124">
                  <c:v>0.45</c:v>
                </c:pt>
                <c:pt idx="125">
                  <c:v>0.62</c:v>
                </c:pt>
                <c:pt idx="126">
                  <c:v>0.64</c:v>
                </c:pt>
                <c:pt idx="127">
                  <c:v>0.76</c:v>
                </c:pt>
                <c:pt idx="128">
                  <c:v>0.67</c:v>
                </c:pt>
                <c:pt idx="129">
                  <c:v>0.67</c:v>
                </c:pt>
                <c:pt idx="130">
                  <c:v>0.65</c:v>
                </c:pt>
                <c:pt idx="131">
                  <c:v>0.71</c:v>
                </c:pt>
                <c:pt idx="132">
                  <c:v>0.63</c:v>
                </c:pt>
                <c:pt idx="133">
                  <c:v>0.69</c:v>
                </c:pt>
                <c:pt idx="134">
                  <c:v>0.76</c:v>
                </c:pt>
                <c:pt idx="135">
                  <c:v>0.49</c:v>
                </c:pt>
                <c:pt idx="136">
                  <c:v>0.64</c:v>
                </c:pt>
                <c:pt idx="137">
                  <c:v>0.8</c:v>
                </c:pt>
                <c:pt idx="138">
                  <c:v>0.73</c:v>
                </c:pt>
                <c:pt idx="139">
                  <c:v>0.69</c:v>
                </c:pt>
                <c:pt idx="140">
                  <c:v>0.74</c:v>
                </c:pt>
                <c:pt idx="141">
                  <c:v>0.69</c:v>
                </c:pt>
                <c:pt idx="142">
                  <c:v>0.8</c:v>
                </c:pt>
                <c:pt idx="143">
                  <c:v>0.69</c:v>
                </c:pt>
                <c:pt idx="144">
                  <c:v>0.74</c:v>
                </c:pt>
                <c:pt idx="145">
                  <c:v>0.74</c:v>
                </c:pt>
                <c:pt idx="146">
                  <c:v>0.78</c:v>
                </c:pt>
                <c:pt idx="147">
                  <c:v>0.81</c:v>
                </c:pt>
                <c:pt idx="148">
                  <c:v>0.77</c:v>
                </c:pt>
                <c:pt idx="149">
                  <c:v>0.03</c:v>
                </c:pt>
                <c:pt idx="150">
                  <c:v>7.0000000000000007E-2</c:v>
                </c:pt>
                <c:pt idx="151">
                  <c:v>0.27</c:v>
                </c:pt>
                <c:pt idx="152">
                  <c:v>0.48</c:v>
                </c:pt>
                <c:pt idx="153">
                  <c:v>0.6</c:v>
                </c:pt>
                <c:pt idx="154">
                  <c:v>0.63</c:v>
                </c:pt>
                <c:pt idx="155">
                  <c:v>0.39</c:v>
                </c:pt>
                <c:pt idx="156">
                  <c:v>0.64</c:v>
                </c:pt>
                <c:pt idx="157">
                  <c:v>0.7</c:v>
                </c:pt>
                <c:pt idx="158">
                  <c:v>0.24</c:v>
                </c:pt>
                <c:pt idx="159">
                  <c:v>0.23</c:v>
                </c:pt>
                <c:pt idx="160">
                  <c:v>0.38</c:v>
                </c:pt>
                <c:pt idx="161">
                  <c:v>0</c:v>
                </c:pt>
                <c:pt idx="162">
                  <c:v>0.84</c:v>
                </c:pt>
                <c:pt idx="163">
                  <c:v>0.67</c:v>
                </c:pt>
                <c:pt idx="164">
                  <c:v>0.28000000000000003</c:v>
                </c:pt>
                <c:pt idx="165">
                  <c:v>0.42</c:v>
                </c:pt>
                <c:pt idx="166">
                  <c:v>0.11</c:v>
                </c:pt>
                <c:pt idx="167">
                  <c:v>0.15</c:v>
                </c:pt>
                <c:pt idx="168">
                  <c:v>0.82</c:v>
                </c:pt>
                <c:pt idx="169">
                  <c:v>0.68</c:v>
                </c:pt>
                <c:pt idx="170">
                  <c:v>0</c:v>
                </c:pt>
                <c:pt idx="171">
                  <c:v>0</c:v>
                </c:pt>
                <c:pt idx="172">
                  <c:v>0.26</c:v>
                </c:pt>
                <c:pt idx="173">
                  <c:v>0.06</c:v>
                </c:pt>
                <c:pt idx="174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D2-44E0-93F1-32A64AAE0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4024815"/>
        <c:axId val="1074016911"/>
      </c:barChart>
      <c:catAx>
        <c:axId val="1074024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4016911"/>
        <c:crosses val="autoZero"/>
        <c:auto val="1"/>
        <c:lblAlgn val="ctr"/>
        <c:lblOffset val="100"/>
        <c:noMultiLvlLbl val="0"/>
      </c:catAx>
      <c:valAx>
        <c:axId val="10740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4024815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accent6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679058734493488E-2"/>
          <c:y val="5.5339598365090399E-2"/>
          <c:w val="0.91869004233101026"/>
          <c:h val="0.540120949016566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Sheet1!$A$2:$A$176</c:f>
              <c:strCache>
                <c:ptCount val="175"/>
                <c:pt idx="0">
                  <c:v>LPRO_2013-05-14_4DCT_0</c:v>
                </c:pt>
                <c:pt idx="1">
                  <c:v>LPRO_2013-05-14_4DCT_10</c:v>
                </c:pt>
                <c:pt idx="2">
                  <c:v>LPRO_2013-05-14_4DCT_20</c:v>
                </c:pt>
                <c:pt idx="3">
                  <c:v>LPRO_2013-05-14_4DCT_30</c:v>
                </c:pt>
                <c:pt idx="4">
                  <c:v>LPRO_2013-05-14_4DCT_40</c:v>
                </c:pt>
                <c:pt idx="5">
                  <c:v>LPRO_2013-05-14_4DCT_50</c:v>
                </c:pt>
                <c:pt idx="6">
                  <c:v>LPRO_2013-05-14_4DCT_60</c:v>
                </c:pt>
                <c:pt idx="7">
                  <c:v>LPRO_2013-05-14_4DCT_70</c:v>
                </c:pt>
                <c:pt idx="8">
                  <c:v>LPRO_2013-05-14_4DCT_80</c:v>
                </c:pt>
                <c:pt idx="9">
                  <c:v>LPRO_2013-05-14_4DCT_90</c:v>
                </c:pt>
                <c:pt idx="10">
                  <c:v>LPRO_2013-05-14</c:v>
                </c:pt>
                <c:pt idx="11">
                  <c:v>LPRO_2013-05-15</c:v>
                </c:pt>
                <c:pt idx="12">
                  <c:v>LPRO_2013-05-16_4DCT_0</c:v>
                </c:pt>
                <c:pt idx="13">
                  <c:v>LPRO_2013-05-16_4DCT_10</c:v>
                </c:pt>
                <c:pt idx="14">
                  <c:v>LPRO_2013-05-16_4DCT_20</c:v>
                </c:pt>
                <c:pt idx="15">
                  <c:v>LPRO_2013-05-16_4DCT_30</c:v>
                </c:pt>
                <c:pt idx="16">
                  <c:v>LPRO_2013-05-16_4DCT_40</c:v>
                </c:pt>
                <c:pt idx="17">
                  <c:v>LPRO_2013-05-16_4DCT_50</c:v>
                </c:pt>
                <c:pt idx="18">
                  <c:v>LPRO_2013-05-16_4DCT_60</c:v>
                </c:pt>
                <c:pt idx="19">
                  <c:v>LPRO_2013-05-16_4DCT_70</c:v>
                </c:pt>
                <c:pt idx="20">
                  <c:v>LPRO_2013-05-16_4DCT_80</c:v>
                </c:pt>
                <c:pt idx="21">
                  <c:v>LPRO_2013-05-16_4DCT_90</c:v>
                </c:pt>
                <c:pt idx="22">
                  <c:v>LPRO_2013-05-16</c:v>
                </c:pt>
                <c:pt idx="23">
                  <c:v>LPRO_2013-05-21</c:v>
                </c:pt>
                <c:pt idx="24">
                  <c:v>LPSC_2013-05-13</c:v>
                </c:pt>
                <c:pt idx="25">
                  <c:v>LPSC_2013-05-23_4DCT_0</c:v>
                </c:pt>
                <c:pt idx="26">
                  <c:v>LPSC_2013-05-23_4DCT_10</c:v>
                </c:pt>
                <c:pt idx="27">
                  <c:v>LPSC_2013-05-23_4DCT_20</c:v>
                </c:pt>
                <c:pt idx="28">
                  <c:v>LPSC_2013-05-23_4DCT_30</c:v>
                </c:pt>
                <c:pt idx="29">
                  <c:v>LPSC_2013-05-23_4DCT_40</c:v>
                </c:pt>
                <c:pt idx="30">
                  <c:v>LPSC_2013-05-23_4DCT_50</c:v>
                </c:pt>
                <c:pt idx="31">
                  <c:v>LPSC_2013-05-23_4DCT_60</c:v>
                </c:pt>
                <c:pt idx="32">
                  <c:v>LPSC_2013-05-23_4DCT_70</c:v>
                </c:pt>
                <c:pt idx="33">
                  <c:v>LPSC_2013-05-23_4DCT_80</c:v>
                </c:pt>
                <c:pt idx="34">
                  <c:v>LPSC_2013-05-23_4DCT_90</c:v>
                </c:pt>
                <c:pt idx="35">
                  <c:v>LPSC_2013-05-23</c:v>
                </c:pt>
                <c:pt idx="36">
                  <c:v>LPSC_2013-05-29</c:v>
                </c:pt>
                <c:pt idx="37">
                  <c:v>LPSC_2013-05-30_4DCT_0</c:v>
                </c:pt>
                <c:pt idx="38">
                  <c:v>LPSC_2013-05-30_4DCT_10</c:v>
                </c:pt>
                <c:pt idx="39">
                  <c:v>LPSC_2013-05-30_4DCT_20</c:v>
                </c:pt>
                <c:pt idx="40">
                  <c:v>LPSC_2013-05-30_4DCT_30</c:v>
                </c:pt>
                <c:pt idx="41">
                  <c:v>LPSC_2013-05-30_4DCT_40</c:v>
                </c:pt>
                <c:pt idx="42">
                  <c:v>LPSC_2013-05-30_4DCT_50</c:v>
                </c:pt>
                <c:pt idx="43">
                  <c:v>LPSC_2013-05-30_4DCT_60</c:v>
                </c:pt>
                <c:pt idx="44">
                  <c:v>LPSC_2013-05-30_4DCT_70</c:v>
                </c:pt>
                <c:pt idx="45">
                  <c:v>LPSC_2013-05-30_4DCT_80</c:v>
                </c:pt>
                <c:pt idx="46">
                  <c:v>LPSC_2013-05-30_4DCT_90</c:v>
                </c:pt>
                <c:pt idx="47">
                  <c:v>LPSC_2013-05-30</c:v>
                </c:pt>
                <c:pt idx="48">
                  <c:v>LPSC_2013-06-03</c:v>
                </c:pt>
                <c:pt idx="49">
                  <c:v>LWWI_2013-05-30</c:v>
                </c:pt>
                <c:pt idx="50">
                  <c:v>LWWI_2013-06-07_4DCT_0</c:v>
                </c:pt>
                <c:pt idx="51">
                  <c:v>LWWI_2013-06-07_4DCT_10</c:v>
                </c:pt>
                <c:pt idx="52">
                  <c:v>LWWI_2013-06-07_4DCT_20</c:v>
                </c:pt>
                <c:pt idx="53">
                  <c:v>LWWI_2013-06-07_4DCT_30</c:v>
                </c:pt>
                <c:pt idx="54">
                  <c:v>LWWI_2013-06-07_4DCT_40</c:v>
                </c:pt>
                <c:pt idx="55">
                  <c:v>LWWI_2013-06-07_4DCT_50</c:v>
                </c:pt>
                <c:pt idx="56">
                  <c:v>LWWI_2013-06-07_4DCT_60</c:v>
                </c:pt>
                <c:pt idx="57">
                  <c:v>LWWI_2013-06-07_4DCT_70</c:v>
                </c:pt>
                <c:pt idx="58">
                  <c:v>LWWI_2013-06-07_4DCT_80</c:v>
                </c:pt>
                <c:pt idx="59">
                  <c:v>LWWI_2013-06-07_4DCT_90</c:v>
                </c:pt>
                <c:pt idx="60">
                  <c:v>LWWI_2013-06-07</c:v>
                </c:pt>
                <c:pt idx="61">
                  <c:v>LWWI_2013-06-10</c:v>
                </c:pt>
                <c:pt idx="62">
                  <c:v>LWWI_2013-06-12_4DCT_0</c:v>
                </c:pt>
                <c:pt idx="63">
                  <c:v>LWWI_2013-06-12_4DCT_10</c:v>
                </c:pt>
                <c:pt idx="64">
                  <c:v>LWWI_2013-06-12_4DCT_20</c:v>
                </c:pt>
                <c:pt idx="65">
                  <c:v>LWWI_2013-06-12_4DCT_30</c:v>
                </c:pt>
                <c:pt idx="66">
                  <c:v>LWWI_2013-06-12_4DCT_40</c:v>
                </c:pt>
                <c:pt idx="67">
                  <c:v>LWWI_2013-06-12_4DCT_50</c:v>
                </c:pt>
                <c:pt idx="68">
                  <c:v>LWWI_2013-06-12_4DCT_60</c:v>
                </c:pt>
                <c:pt idx="69">
                  <c:v>LWWI_2013-06-12_4DCT_70</c:v>
                </c:pt>
                <c:pt idx="70">
                  <c:v>LWWI_2013-06-12_4DCT_80</c:v>
                </c:pt>
                <c:pt idx="71">
                  <c:v>LWWI_2013-06-12_4DCT_90</c:v>
                </c:pt>
                <c:pt idx="72">
                  <c:v>LWWI_2013-06-12</c:v>
                </c:pt>
                <c:pt idx="73">
                  <c:v>LWWI_2013-06-14</c:v>
                </c:pt>
                <c:pt idx="74">
                  <c:v>RAWO_2013-06-05</c:v>
                </c:pt>
                <c:pt idx="75">
                  <c:v>RAWO_2013-06-13_4DCT_0</c:v>
                </c:pt>
                <c:pt idx="76">
                  <c:v>RAWO_2013-06-13_4DCT_10</c:v>
                </c:pt>
                <c:pt idx="77">
                  <c:v>RAWO_2013-06-13_4DCT_20</c:v>
                </c:pt>
                <c:pt idx="78">
                  <c:v>RAWO_2013-06-13_4DCT_30</c:v>
                </c:pt>
                <c:pt idx="79">
                  <c:v>RAWO_2013-06-13_4DCT_40</c:v>
                </c:pt>
                <c:pt idx="80">
                  <c:v>RAWO_2013-06-13_4DCT_50</c:v>
                </c:pt>
                <c:pt idx="81">
                  <c:v>RAWO_2013-06-13_4DCT_60</c:v>
                </c:pt>
                <c:pt idx="82">
                  <c:v>RAWO_2013-06-13_4DCT_70</c:v>
                </c:pt>
                <c:pt idx="83">
                  <c:v>RAWO_2013-06-13_4DCT_80</c:v>
                </c:pt>
                <c:pt idx="84">
                  <c:v>RAWO_2013-06-13_4DCT_90</c:v>
                </c:pt>
                <c:pt idx="85">
                  <c:v>RAWO_2013-06-13</c:v>
                </c:pt>
                <c:pt idx="86">
                  <c:v>RAWO_2013-06-17</c:v>
                </c:pt>
                <c:pt idx="87">
                  <c:v>RAWO_2013-06-20_4DCT_0</c:v>
                </c:pt>
                <c:pt idx="88">
                  <c:v>RAWO_2013-06-20_4DCT_10</c:v>
                </c:pt>
                <c:pt idx="89">
                  <c:v>RAWO_2013-06-20_4DCT_20</c:v>
                </c:pt>
                <c:pt idx="90">
                  <c:v>RAWO_2013-06-20_4DCT_30</c:v>
                </c:pt>
                <c:pt idx="91">
                  <c:v>RAWO_2013-06-20_4DCT_40</c:v>
                </c:pt>
                <c:pt idx="92">
                  <c:v>RAWO_2013-06-20_4DCT_50</c:v>
                </c:pt>
                <c:pt idx="93">
                  <c:v>RAWO_2013-06-20_4DCT_60</c:v>
                </c:pt>
                <c:pt idx="94">
                  <c:v>RAWO_2013-06-20_4DCT_70</c:v>
                </c:pt>
                <c:pt idx="95">
                  <c:v>RAWO_2013-06-20_4DCT_80</c:v>
                </c:pt>
                <c:pt idx="96">
                  <c:v>RAWO_2013-06-20_4DCT_90</c:v>
                </c:pt>
                <c:pt idx="97">
                  <c:v>RAWO_2013-06-20</c:v>
                </c:pt>
                <c:pt idx="98">
                  <c:v>RAWO_2013-06-24</c:v>
                </c:pt>
                <c:pt idx="99">
                  <c:v>RGLA_2013-05-23</c:v>
                </c:pt>
                <c:pt idx="100">
                  <c:v>RGLA_2013-06-04_4DCT_0</c:v>
                </c:pt>
                <c:pt idx="101">
                  <c:v>RGLA_2013-06-04_4DCT_10</c:v>
                </c:pt>
                <c:pt idx="102">
                  <c:v>RGLA_2013-06-04_4DCT_20</c:v>
                </c:pt>
                <c:pt idx="103">
                  <c:v>RGLA_2013-06-04_4DCT_30</c:v>
                </c:pt>
                <c:pt idx="104">
                  <c:v>RGLA_2013-06-04_4DCT_40</c:v>
                </c:pt>
                <c:pt idx="105">
                  <c:v>RGLA_2013-06-04_4DCT_50</c:v>
                </c:pt>
                <c:pt idx="106">
                  <c:v>RGLA_2013-06-04_4DCT_60</c:v>
                </c:pt>
                <c:pt idx="107">
                  <c:v>RGLA_2013-06-04_4DCT_70</c:v>
                </c:pt>
                <c:pt idx="108">
                  <c:v>RGLA_2013-06-04_4DCT_80</c:v>
                </c:pt>
                <c:pt idx="109">
                  <c:v>RGLA_2013-06-04_4DCT_90</c:v>
                </c:pt>
                <c:pt idx="110">
                  <c:v>RGLA_2013-06-04</c:v>
                </c:pt>
                <c:pt idx="111">
                  <c:v>RGLA_2013-06-06</c:v>
                </c:pt>
                <c:pt idx="112">
                  <c:v>RGLA_2013-06-11_4DCT_0</c:v>
                </c:pt>
                <c:pt idx="113">
                  <c:v>RGLA_2013-06-11_4DCT_10</c:v>
                </c:pt>
                <c:pt idx="114">
                  <c:v>RGLA_2013-06-11_4DCT_20</c:v>
                </c:pt>
                <c:pt idx="115">
                  <c:v>RGLA_2013-06-11_4DCT_30</c:v>
                </c:pt>
                <c:pt idx="116">
                  <c:v>RGLA_2013-06-11_4DCT_40</c:v>
                </c:pt>
                <c:pt idx="117">
                  <c:v>RGLA_2013-06-11_4DCT_50</c:v>
                </c:pt>
                <c:pt idx="118">
                  <c:v>RGLA_2013-06-11_4DCT_60</c:v>
                </c:pt>
                <c:pt idx="119">
                  <c:v>RGLA_2013-06-11_4DCT_70</c:v>
                </c:pt>
                <c:pt idx="120">
                  <c:v>RGLA_2013-06-11_4DCT_80</c:v>
                </c:pt>
                <c:pt idx="121">
                  <c:v>RGLA_2013-06-11_4DCT_90</c:v>
                </c:pt>
                <c:pt idx="122">
                  <c:v>RGLA_2013-06-11</c:v>
                </c:pt>
                <c:pt idx="123">
                  <c:v>RGLA_2013-06-13</c:v>
                </c:pt>
                <c:pt idx="124">
                  <c:v>RJSC_2013-06-27</c:v>
                </c:pt>
                <c:pt idx="125">
                  <c:v>RJSC_2013-07-09_4DCT_0</c:v>
                </c:pt>
                <c:pt idx="126">
                  <c:v>RJSC_2013-07-09_4DCT_10</c:v>
                </c:pt>
                <c:pt idx="127">
                  <c:v>RJSC_2013-07-09_4DCT_20</c:v>
                </c:pt>
                <c:pt idx="128">
                  <c:v>RJSC_2013-07-09_4DCT_30</c:v>
                </c:pt>
                <c:pt idx="129">
                  <c:v>RJSC_2013-07-09_4DCT_40</c:v>
                </c:pt>
                <c:pt idx="130">
                  <c:v>RJSC_2013-07-09_4DCT_50</c:v>
                </c:pt>
                <c:pt idx="131">
                  <c:v>RJSC_2013-07-09_4DCT_60</c:v>
                </c:pt>
                <c:pt idx="132">
                  <c:v>RJSC_2013-07-09_4DCT_70</c:v>
                </c:pt>
                <c:pt idx="133">
                  <c:v>RJSC_2013-07-09_4DCT_80</c:v>
                </c:pt>
                <c:pt idx="134">
                  <c:v>RJSC_2013-07-09_4DCT_90</c:v>
                </c:pt>
                <c:pt idx="135">
                  <c:v>RJSC_2013-07-09</c:v>
                </c:pt>
                <c:pt idx="136">
                  <c:v>RJSC_2013-07-11</c:v>
                </c:pt>
                <c:pt idx="137">
                  <c:v>RJSC_2013-07-16_4DCT_0</c:v>
                </c:pt>
                <c:pt idx="138">
                  <c:v>RJSC_2013-07-16_4DCT_10</c:v>
                </c:pt>
                <c:pt idx="139">
                  <c:v>RJSC_2013-07-16_4DCT_20</c:v>
                </c:pt>
                <c:pt idx="140">
                  <c:v>RJSC_2013-07-16_4DCT_30</c:v>
                </c:pt>
                <c:pt idx="141">
                  <c:v>RJSC_2013-07-16_4DCT_40</c:v>
                </c:pt>
                <c:pt idx="142">
                  <c:v>RJSC_2013-07-16_4DCT_50</c:v>
                </c:pt>
                <c:pt idx="143">
                  <c:v>RJSC_2013-07-16_4DCT_60</c:v>
                </c:pt>
                <c:pt idx="144">
                  <c:v>RJSC_2013-07-16_4DCT_70</c:v>
                </c:pt>
                <c:pt idx="145">
                  <c:v>RJSC_2013-07-16_4DCT_80</c:v>
                </c:pt>
                <c:pt idx="146">
                  <c:v>RJSC_2013-07-16_4DCT_90</c:v>
                </c:pt>
                <c:pt idx="147">
                  <c:v>RJSC_2013-07-16</c:v>
                </c:pt>
                <c:pt idx="148">
                  <c:v>RJSC_2013-07-18</c:v>
                </c:pt>
                <c:pt idx="149">
                  <c:v>TEST085_2016-11-02</c:v>
                </c:pt>
                <c:pt idx="150">
                  <c:v>TEST086_2016-12-21</c:v>
                </c:pt>
                <c:pt idx="151">
                  <c:v>TEST087_2017-02-16</c:v>
                </c:pt>
                <c:pt idx="152">
                  <c:v>TEST088_2017-02-20</c:v>
                </c:pt>
                <c:pt idx="153">
                  <c:v>TEST089_2017-02-14</c:v>
                </c:pt>
                <c:pt idx="154">
                  <c:v>TEST090_2017-02-27</c:v>
                </c:pt>
                <c:pt idx="155">
                  <c:v>TEST091_2017-03-13</c:v>
                </c:pt>
                <c:pt idx="156">
                  <c:v>TEST092_2017-04-18</c:v>
                </c:pt>
                <c:pt idx="157">
                  <c:v>TEST093_2017-04-20</c:v>
                </c:pt>
                <c:pt idx="158">
                  <c:v>TEST094_2017-04-25</c:v>
                </c:pt>
                <c:pt idx="159">
                  <c:v>TEST095_2017-04-19</c:v>
                </c:pt>
                <c:pt idx="160">
                  <c:v>TEST096_2017-05-09</c:v>
                </c:pt>
                <c:pt idx="161">
                  <c:v>TEST097_2017-05-24</c:v>
                </c:pt>
                <c:pt idx="162">
                  <c:v>TEST098_2017-07-11</c:v>
                </c:pt>
                <c:pt idx="163">
                  <c:v>TEST099_2017-07-27</c:v>
                </c:pt>
                <c:pt idx="164">
                  <c:v>TEST100_2017-08-02</c:v>
                </c:pt>
                <c:pt idx="165">
                  <c:v>TEST101_2017-08-03</c:v>
                </c:pt>
                <c:pt idx="166">
                  <c:v>TEST102_2017-08-15</c:v>
                </c:pt>
                <c:pt idx="167">
                  <c:v>TEST103_2018-01-11</c:v>
                </c:pt>
                <c:pt idx="168">
                  <c:v>TEST104_2017-09-04</c:v>
                </c:pt>
                <c:pt idx="169">
                  <c:v>TEST105_2018-03-26</c:v>
                </c:pt>
                <c:pt idx="170">
                  <c:v>TEST106_2018-01-10</c:v>
                </c:pt>
                <c:pt idx="171">
                  <c:v>TEST107_2017-10-09</c:v>
                </c:pt>
                <c:pt idx="172">
                  <c:v>TEST108_2017-09-18</c:v>
                </c:pt>
                <c:pt idx="173">
                  <c:v>TEST109_2017-11-16</c:v>
                </c:pt>
                <c:pt idx="174">
                  <c:v>TEST110_2017-11-13</c:v>
                </c:pt>
              </c:strCache>
            </c:strRef>
          </c:cat>
          <c:val>
            <c:numRef>
              <c:f>Sheet1!$J$2:$J$176</c:f>
              <c:numCache>
                <c:formatCode>General</c:formatCode>
                <c:ptCount val="175"/>
                <c:pt idx="0">
                  <c:v>0.65</c:v>
                </c:pt>
                <c:pt idx="1">
                  <c:v>0.71</c:v>
                </c:pt>
                <c:pt idx="2">
                  <c:v>0.68</c:v>
                </c:pt>
                <c:pt idx="3">
                  <c:v>0.66</c:v>
                </c:pt>
                <c:pt idx="4">
                  <c:v>0.7</c:v>
                </c:pt>
                <c:pt idx="5">
                  <c:v>0.69</c:v>
                </c:pt>
                <c:pt idx="6">
                  <c:v>0.72</c:v>
                </c:pt>
                <c:pt idx="7">
                  <c:v>0.72</c:v>
                </c:pt>
                <c:pt idx="8">
                  <c:v>0.72</c:v>
                </c:pt>
                <c:pt idx="9">
                  <c:v>0.69</c:v>
                </c:pt>
                <c:pt idx="10">
                  <c:v>0.75</c:v>
                </c:pt>
                <c:pt idx="11">
                  <c:v>0.71</c:v>
                </c:pt>
                <c:pt idx="12">
                  <c:v>0.71</c:v>
                </c:pt>
                <c:pt idx="13">
                  <c:v>0.75</c:v>
                </c:pt>
                <c:pt idx="14">
                  <c:v>0.73</c:v>
                </c:pt>
                <c:pt idx="15">
                  <c:v>0.73</c:v>
                </c:pt>
                <c:pt idx="16">
                  <c:v>0.73</c:v>
                </c:pt>
                <c:pt idx="17">
                  <c:v>0.76</c:v>
                </c:pt>
                <c:pt idx="18">
                  <c:v>0.77</c:v>
                </c:pt>
                <c:pt idx="19">
                  <c:v>0.71</c:v>
                </c:pt>
                <c:pt idx="20">
                  <c:v>0.7</c:v>
                </c:pt>
                <c:pt idx="21">
                  <c:v>0.73</c:v>
                </c:pt>
                <c:pt idx="22">
                  <c:v>0.7</c:v>
                </c:pt>
                <c:pt idx="23">
                  <c:v>0.71</c:v>
                </c:pt>
                <c:pt idx="24">
                  <c:v>0.73</c:v>
                </c:pt>
                <c:pt idx="25">
                  <c:v>0.76</c:v>
                </c:pt>
                <c:pt idx="26">
                  <c:v>0.81</c:v>
                </c:pt>
                <c:pt idx="27">
                  <c:v>0.76</c:v>
                </c:pt>
                <c:pt idx="28">
                  <c:v>0.72</c:v>
                </c:pt>
                <c:pt idx="29">
                  <c:v>0.79</c:v>
                </c:pt>
                <c:pt idx="30">
                  <c:v>0.78</c:v>
                </c:pt>
                <c:pt idx="31">
                  <c:v>0.83</c:v>
                </c:pt>
                <c:pt idx="32">
                  <c:v>0.83</c:v>
                </c:pt>
                <c:pt idx="33">
                  <c:v>0.75</c:v>
                </c:pt>
                <c:pt idx="34">
                  <c:v>0.8</c:v>
                </c:pt>
                <c:pt idx="35">
                  <c:v>0.72</c:v>
                </c:pt>
                <c:pt idx="36">
                  <c:v>0.78</c:v>
                </c:pt>
                <c:pt idx="37">
                  <c:v>0.71</c:v>
                </c:pt>
                <c:pt idx="38">
                  <c:v>0.72</c:v>
                </c:pt>
                <c:pt idx="39">
                  <c:v>0.69</c:v>
                </c:pt>
                <c:pt idx="40">
                  <c:v>0.76</c:v>
                </c:pt>
                <c:pt idx="41">
                  <c:v>0.66</c:v>
                </c:pt>
                <c:pt idx="42">
                  <c:v>0.74</c:v>
                </c:pt>
                <c:pt idx="43">
                  <c:v>0.66</c:v>
                </c:pt>
                <c:pt idx="44">
                  <c:v>0.76</c:v>
                </c:pt>
                <c:pt idx="45">
                  <c:v>0.67</c:v>
                </c:pt>
                <c:pt idx="46">
                  <c:v>0.75</c:v>
                </c:pt>
                <c:pt idx="47">
                  <c:v>0.71</c:v>
                </c:pt>
                <c:pt idx="48">
                  <c:v>0.76</c:v>
                </c:pt>
                <c:pt idx="49">
                  <c:v>0.61</c:v>
                </c:pt>
                <c:pt idx="50">
                  <c:v>0.68</c:v>
                </c:pt>
                <c:pt idx="51">
                  <c:v>0.68</c:v>
                </c:pt>
                <c:pt idx="52">
                  <c:v>0.71</c:v>
                </c:pt>
                <c:pt idx="53">
                  <c:v>0.69</c:v>
                </c:pt>
                <c:pt idx="54">
                  <c:v>0.61</c:v>
                </c:pt>
                <c:pt idx="55">
                  <c:v>0.63</c:v>
                </c:pt>
                <c:pt idx="56">
                  <c:v>0.61</c:v>
                </c:pt>
                <c:pt idx="57">
                  <c:v>0.56999999999999995</c:v>
                </c:pt>
                <c:pt idx="58">
                  <c:v>0.65</c:v>
                </c:pt>
                <c:pt idx="59">
                  <c:v>0.69</c:v>
                </c:pt>
                <c:pt idx="60">
                  <c:v>0.76</c:v>
                </c:pt>
                <c:pt idx="61">
                  <c:v>0.68</c:v>
                </c:pt>
                <c:pt idx="62">
                  <c:v>0.67</c:v>
                </c:pt>
                <c:pt idx="63">
                  <c:v>0.6</c:v>
                </c:pt>
                <c:pt idx="64">
                  <c:v>0.73</c:v>
                </c:pt>
                <c:pt idx="65">
                  <c:v>0.61</c:v>
                </c:pt>
                <c:pt idx="66">
                  <c:v>0.63</c:v>
                </c:pt>
                <c:pt idx="67">
                  <c:v>0.69</c:v>
                </c:pt>
                <c:pt idx="68">
                  <c:v>0.74</c:v>
                </c:pt>
                <c:pt idx="69">
                  <c:v>0.73</c:v>
                </c:pt>
                <c:pt idx="70">
                  <c:v>0.77</c:v>
                </c:pt>
                <c:pt idx="71">
                  <c:v>0.67</c:v>
                </c:pt>
                <c:pt idx="72">
                  <c:v>0.78</c:v>
                </c:pt>
                <c:pt idx="73">
                  <c:v>0.73</c:v>
                </c:pt>
                <c:pt idx="74">
                  <c:v>0.65</c:v>
                </c:pt>
                <c:pt idx="75">
                  <c:v>0.57999999999999996</c:v>
                </c:pt>
                <c:pt idx="76">
                  <c:v>0.54</c:v>
                </c:pt>
                <c:pt idx="77">
                  <c:v>0.51</c:v>
                </c:pt>
                <c:pt idx="78">
                  <c:v>0.65</c:v>
                </c:pt>
                <c:pt idx="79">
                  <c:v>0.56000000000000005</c:v>
                </c:pt>
                <c:pt idx="80">
                  <c:v>0.68</c:v>
                </c:pt>
                <c:pt idx="81">
                  <c:v>0.63</c:v>
                </c:pt>
                <c:pt idx="82">
                  <c:v>0.62</c:v>
                </c:pt>
                <c:pt idx="83">
                  <c:v>0.66</c:v>
                </c:pt>
                <c:pt idx="84">
                  <c:v>0.64</c:v>
                </c:pt>
                <c:pt idx="85">
                  <c:v>0.45</c:v>
                </c:pt>
                <c:pt idx="86">
                  <c:v>0.68</c:v>
                </c:pt>
                <c:pt idx="87">
                  <c:v>0.6</c:v>
                </c:pt>
                <c:pt idx="88">
                  <c:v>0.56999999999999995</c:v>
                </c:pt>
                <c:pt idx="89">
                  <c:v>0.59</c:v>
                </c:pt>
                <c:pt idx="90">
                  <c:v>0.51</c:v>
                </c:pt>
                <c:pt idx="91">
                  <c:v>0.61</c:v>
                </c:pt>
                <c:pt idx="92">
                  <c:v>0.49</c:v>
                </c:pt>
                <c:pt idx="93">
                  <c:v>0.56999999999999995</c:v>
                </c:pt>
                <c:pt idx="94">
                  <c:v>0.6</c:v>
                </c:pt>
                <c:pt idx="95">
                  <c:v>0.47</c:v>
                </c:pt>
                <c:pt idx="96">
                  <c:v>0.66</c:v>
                </c:pt>
                <c:pt idx="97">
                  <c:v>0.68</c:v>
                </c:pt>
                <c:pt idx="98">
                  <c:v>0.62</c:v>
                </c:pt>
                <c:pt idx="99">
                  <c:v>0.68</c:v>
                </c:pt>
                <c:pt idx="100">
                  <c:v>0.59</c:v>
                </c:pt>
                <c:pt idx="101">
                  <c:v>0.5</c:v>
                </c:pt>
                <c:pt idx="102">
                  <c:v>0.54</c:v>
                </c:pt>
                <c:pt idx="103">
                  <c:v>0.46</c:v>
                </c:pt>
                <c:pt idx="104">
                  <c:v>0.46</c:v>
                </c:pt>
                <c:pt idx="105">
                  <c:v>0.64</c:v>
                </c:pt>
                <c:pt idx="106">
                  <c:v>0.52</c:v>
                </c:pt>
                <c:pt idx="107">
                  <c:v>0.61</c:v>
                </c:pt>
                <c:pt idx="108">
                  <c:v>0.48</c:v>
                </c:pt>
                <c:pt idx="109">
                  <c:v>0.5</c:v>
                </c:pt>
                <c:pt idx="110">
                  <c:v>0.54</c:v>
                </c:pt>
                <c:pt idx="111">
                  <c:v>0.62</c:v>
                </c:pt>
                <c:pt idx="112">
                  <c:v>0.57999999999999996</c:v>
                </c:pt>
                <c:pt idx="113">
                  <c:v>0.6</c:v>
                </c:pt>
                <c:pt idx="114">
                  <c:v>0.63</c:v>
                </c:pt>
                <c:pt idx="115">
                  <c:v>0.55000000000000004</c:v>
                </c:pt>
                <c:pt idx="116">
                  <c:v>0.68</c:v>
                </c:pt>
                <c:pt idx="117">
                  <c:v>0.59</c:v>
                </c:pt>
                <c:pt idx="118">
                  <c:v>0.52</c:v>
                </c:pt>
                <c:pt idx="119">
                  <c:v>0.66</c:v>
                </c:pt>
                <c:pt idx="120">
                  <c:v>0.5</c:v>
                </c:pt>
                <c:pt idx="121">
                  <c:v>0.74</c:v>
                </c:pt>
                <c:pt idx="122">
                  <c:v>0.65</c:v>
                </c:pt>
                <c:pt idx="123">
                  <c:v>0.44</c:v>
                </c:pt>
                <c:pt idx="124">
                  <c:v>0.56999999999999995</c:v>
                </c:pt>
                <c:pt idx="125">
                  <c:v>0.61</c:v>
                </c:pt>
                <c:pt idx="126">
                  <c:v>0.53</c:v>
                </c:pt>
                <c:pt idx="127">
                  <c:v>0.51</c:v>
                </c:pt>
                <c:pt idx="128">
                  <c:v>0.63</c:v>
                </c:pt>
                <c:pt idx="129">
                  <c:v>0.73</c:v>
                </c:pt>
                <c:pt idx="130">
                  <c:v>0.59</c:v>
                </c:pt>
                <c:pt idx="131">
                  <c:v>0.65</c:v>
                </c:pt>
                <c:pt idx="132">
                  <c:v>0.64</c:v>
                </c:pt>
                <c:pt idx="133">
                  <c:v>0.66</c:v>
                </c:pt>
                <c:pt idx="134">
                  <c:v>0.65</c:v>
                </c:pt>
                <c:pt idx="135">
                  <c:v>0.47</c:v>
                </c:pt>
                <c:pt idx="136">
                  <c:v>0.62</c:v>
                </c:pt>
                <c:pt idx="137">
                  <c:v>0.66</c:v>
                </c:pt>
                <c:pt idx="138">
                  <c:v>0.64</c:v>
                </c:pt>
                <c:pt idx="139">
                  <c:v>0.52</c:v>
                </c:pt>
                <c:pt idx="140">
                  <c:v>0.63</c:v>
                </c:pt>
                <c:pt idx="141">
                  <c:v>0.56999999999999995</c:v>
                </c:pt>
                <c:pt idx="142">
                  <c:v>0.67</c:v>
                </c:pt>
                <c:pt idx="143">
                  <c:v>0.65</c:v>
                </c:pt>
                <c:pt idx="144">
                  <c:v>0.63</c:v>
                </c:pt>
                <c:pt idx="145">
                  <c:v>0.59</c:v>
                </c:pt>
                <c:pt idx="146">
                  <c:v>0.78</c:v>
                </c:pt>
                <c:pt idx="147">
                  <c:v>0.71</c:v>
                </c:pt>
                <c:pt idx="148">
                  <c:v>0.69</c:v>
                </c:pt>
                <c:pt idx="149">
                  <c:v>0.03</c:v>
                </c:pt>
                <c:pt idx="150">
                  <c:v>0.03</c:v>
                </c:pt>
                <c:pt idx="151">
                  <c:v>0.18</c:v>
                </c:pt>
                <c:pt idx="152">
                  <c:v>0.42</c:v>
                </c:pt>
                <c:pt idx="153">
                  <c:v>0.49</c:v>
                </c:pt>
                <c:pt idx="154">
                  <c:v>0.56000000000000005</c:v>
                </c:pt>
                <c:pt idx="155">
                  <c:v>0.22</c:v>
                </c:pt>
                <c:pt idx="156">
                  <c:v>0.66</c:v>
                </c:pt>
                <c:pt idx="157">
                  <c:v>0.62</c:v>
                </c:pt>
                <c:pt idx="158">
                  <c:v>0.21</c:v>
                </c:pt>
                <c:pt idx="159">
                  <c:v>0.32</c:v>
                </c:pt>
                <c:pt idx="160">
                  <c:v>0.22</c:v>
                </c:pt>
                <c:pt idx="161">
                  <c:v>0</c:v>
                </c:pt>
                <c:pt idx="162">
                  <c:v>0.82</c:v>
                </c:pt>
                <c:pt idx="163">
                  <c:v>0.64</c:v>
                </c:pt>
                <c:pt idx="164">
                  <c:v>0.47</c:v>
                </c:pt>
                <c:pt idx="165">
                  <c:v>0.2</c:v>
                </c:pt>
                <c:pt idx="166">
                  <c:v>0.17</c:v>
                </c:pt>
                <c:pt idx="167">
                  <c:v>0.14000000000000001</c:v>
                </c:pt>
                <c:pt idx="168">
                  <c:v>0.83</c:v>
                </c:pt>
                <c:pt idx="169">
                  <c:v>0.57999999999999996</c:v>
                </c:pt>
                <c:pt idx="170">
                  <c:v>0.03</c:v>
                </c:pt>
                <c:pt idx="171">
                  <c:v>0</c:v>
                </c:pt>
                <c:pt idx="172">
                  <c:v>0.4</c:v>
                </c:pt>
                <c:pt idx="173">
                  <c:v>0.19</c:v>
                </c:pt>
                <c:pt idx="174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68-4933-9DD5-A24F87C49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4032303"/>
        <c:axId val="1074020655"/>
      </c:barChart>
      <c:catAx>
        <c:axId val="1074032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4020655"/>
        <c:crosses val="autoZero"/>
        <c:auto val="1"/>
        <c:lblAlgn val="ctr"/>
        <c:lblOffset val="100"/>
        <c:noMultiLvlLbl val="0"/>
      </c:catAx>
      <c:valAx>
        <c:axId val="1074020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4032303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accent6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692945071354691E-2"/>
          <c:y val="9.4395846312480658E-2"/>
          <c:w val="0.92011587156229468"/>
          <c:h val="0.5930153830768586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Sheet1!$A$2:$A$176</c:f>
              <c:strCache>
                <c:ptCount val="175"/>
                <c:pt idx="0">
                  <c:v>LPRO_2013-05-14_4DCT_0</c:v>
                </c:pt>
                <c:pt idx="1">
                  <c:v>LPRO_2013-05-14_4DCT_10</c:v>
                </c:pt>
                <c:pt idx="2">
                  <c:v>LPRO_2013-05-14_4DCT_20</c:v>
                </c:pt>
                <c:pt idx="3">
                  <c:v>LPRO_2013-05-14_4DCT_30</c:v>
                </c:pt>
                <c:pt idx="4">
                  <c:v>LPRO_2013-05-14_4DCT_40</c:v>
                </c:pt>
                <c:pt idx="5">
                  <c:v>LPRO_2013-05-14_4DCT_50</c:v>
                </c:pt>
                <c:pt idx="6">
                  <c:v>LPRO_2013-05-14_4DCT_60</c:v>
                </c:pt>
                <c:pt idx="7">
                  <c:v>LPRO_2013-05-14_4DCT_70</c:v>
                </c:pt>
                <c:pt idx="8">
                  <c:v>LPRO_2013-05-14_4DCT_80</c:v>
                </c:pt>
                <c:pt idx="9">
                  <c:v>LPRO_2013-05-14_4DCT_90</c:v>
                </c:pt>
                <c:pt idx="10">
                  <c:v>LPRO_2013-05-14</c:v>
                </c:pt>
                <c:pt idx="11">
                  <c:v>LPRO_2013-05-15</c:v>
                </c:pt>
                <c:pt idx="12">
                  <c:v>LPRO_2013-05-16_4DCT_0</c:v>
                </c:pt>
                <c:pt idx="13">
                  <c:v>LPRO_2013-05-16_4DCT_10</c:v>
                </c:pt>
                <c:pt idx="14">
                  <c:v>LPRO_2013-05-16_4DCT_20</c:v>
                </c:pt>
                <c:pt idx="15">
                  <c:v>LPRO_2013-05-16_4DCT_30</c:v>
                </c:pt>
                <c:pt idx="16">
                  <c:v>LPRO_2013-05-16_4DCT_40</c:v>
                </c:pt>
                <c:pt idx="17">
                  <c:v>LPRO_2013-05-16_4DCT_50</c:v>
                </c:pt>
                <c:pt idx="18">
                  <c:v>LPRO_2013-05-16_4DCT_60</c:v>
                </c:pt>
                <c:pt idx="19">
                  <c:v>LPRO_2013-05-16_4DCT_70</c:v>
                </c:pt>
                <c:pt idx="20">
                  <c:v>LPRO_2013-05-16_4DCT_80</c:v>
                </c:pt>
                <c:pt idx="21">
                  <c:v>LPRO_2013-05-16_4DCT_90</c:v>
                </c:pt>
                <c:pt idx="22">
                  <c:v>LPRO_2013-05-16</c:v>
                </c:pt>
                <c:pt idx="23">
                  <c:v>LPRO_2013-05-21</c:v>
                </c:pt>
                <c:pt idx="24">
                  <c:v>LPSC_2013-05-13</c:v>
                </c:pt>
                <c:pt idx="25">
                  <c:v>LPSC_2013-05-23_4DCT_0</c:v>
                </c:pt>
                <c:pt idx="26">
                  <c:v>LPSC_2013-05-23_4DCT_10</c:v>
                </c:pt>
                <c:pt idx="27">
                  <c:v>LPSC_2013-05-23_4DCT_20</c:v>
                </c:pt>
                <c:pt idx="28">
                  <c:v>LPSC_2013-05-23_4DCT_30</c:v>
                </c:pt>
                <c:pt idx="29">
                  <c:v>LPSC_2013-05-23_4DCT_40</c:v>
                </c:pt>
                <c:pt idx="30">
                  <c:v>LPSC_2013-05-23_4DCT_50</c:v>
                </c:pt>
                <c:pt idx="31">
                  <c:v>LPSC_2013-05-23_4DCT_60</c:v>
                </c:pt>
                <c:pt idx="32">
                  <c:v>LPSC_2013-05-23_4DCT_70</c:v>
                </c:pt>
                <c:pt idx="33">
                  <c:v>LPSC_2013-05-23_4DCT_80</c:v>
                </c:pt>
                <c:pt idx="34">
                  <c:v>LPSC_2013-05-23_4DCT_90</c:v>
                </c:pt>
                <c:pt idx="35">
                  <c:v>LPSC_2013-05-23</c:v>
                </c:pt>
                <c:pt idx="36">
                  <c:v>LPSC_2013-05-29</c:v>
                </c:pt>
                <c:pt idx="37">
                  <c:v>LPSC_2013-05-30_4DCT_0</c:v>
                </c:pt>
                <c:pt idx="38">
                  <c:v>LPSC_2013-05-30_4DCT_10</c:v>
                </c:pt>
                <c:pt idx="39">
                  <c:v>LPSC_2013-05-30_4DCT_20</c:v>
                </c:pt>
                <c:pt idx="40">
                  <c:v>LPSC_2013-05-30_4DCT_30</c:v>
                </c:pt>
                <c:pt idx="41">
                  <c:v>LPSC_2013-05-30_4DCT_40</c:v>
                </c:pt>
                <c:pt idx="42">
                  <c:v>LPSC_2013-05-30_4DCT_50</c:v>
                </c:pt>
                <c:pt idx="43">
                  <c:v>LPSC_2013-05-30_4DCT_60</c:v>
                </c:pt>
                <c:pt idx="44">
                  <c:v>LPSC_2013-05-30_4DCT_70</c:v>
                </c:pt>
                <c:pt idx="45">
                  <c:v>LPSC_2013-05-30_4DCT_80</c:v>
                </c:pt>
                <c:pt idx="46">
                  <c:v>LPSC_2013-05-30_4DCT_90</c:v>
                </c:pt>
                <c:pt idx="47">
                  <c:v>LPSC_2013-05-30</c:v>
                </c:pt>
                <c:pt idx="48">
                  <c:v>LPSC_2013-06-03</c:v>
                </c:pt>
                <c:pt idx="49">
                  <c:v>LWWI_2013-05-30</c:v>
                </c:pt>
                <c:pt idx="50">
                  <c:v>LWWI_2013-06-07_4DCT_0</c:v>
                </c:pt>
                <c:pt idx="51">
                  <c:v>LWWI_2013-06-07_4DCT_10</c:v>
                </c:pt>
                <c:pt idx="52">
                  <c:v>LWWI_2013-06-07_4DCT_20</c:v>
                </c:pt>
                <c:pt idx="53">
                  <c:v>LWWI_2013-06-07_4DCT_30</c:v>
                </c:pt>
                <c:pt idx="54">
                  <c:v>LWWI_2013-06-07_4DCT_40</c:v>
                </c:pt>
                <c:pt idx="55">
                  <c:v>LWWI_2013-06-07_4DCT_50</c:v>
                </c:pt>
                <c:pt idx="56">
                  <c:v>LWWI_2013-06-07_4DCT_60</c:v>
                </c:pt>
                <c:pt idx="57">
                  <c:v>LWWI_2013-06-07_4DCT_70</c:v>
                </c:pt>
                <c:pt idx="58">
                  <c:v>LWWI_2013-06-07_4DCT_80</c:v>
                </c:pt>
                <c:pt idx="59">
                  <c:v>LWWI_2013-06-07_4DCT_90</c:v>
                </c:pt>
                <c:pt idx="60">
                  <c:v>LWWI_2013-06-07</c:v>
                </c:pt>
                <c:pt idx="61">
                  <c:v>LWWI_2013-06-10</c:v>
                </c:pt>
                <c:pt idx="62">
                  <c:v>LWWI_2013-06-12_4DCT_0</c:v>
                </c:pt>
                <c:pt idx="63">
                  <c:v>LWWI_2013-06-12_4DCT_10</c:v>
                </c:pt>
                <c:pt idx="64">
                  <c:v>LWWI_2013-06-12_4DCT_20</c:v>
                </c:pt>
                <c:pt idx="65">
                  <c:v>LWWI_2013-06-12_4DCT_30</c:v>
                </c:pt>
                <c:pt idx="66">
                  <c:v>LWWI_2013-06-12_4DCT_40</c:v>
                </c:pt>
                <c:pt idx="67">
                  <c:v>LWWI_2013-06-12_4DCT_50</c:v>
                </c:pt>
                <c:pt idx="68">
                  <c:v>LWWI_2013-06-12_4DCT_60</c:v>
                </c:pt>
                <c:pt idx="69">
                  <c:v>LWWI_2013-06-12_4DCT_70</c:v>
                </c:pt>
                <c:pt idx="70">
                  <c:v>LWWI_2013-06-12_4DCT_80</c:v>
                </c:pt>
                <c:pt idx="71">
                  <c:v>LWWI_2013-06-12_4DCT_90</c:v>
                </c:pt>
                <c:pt idx="72">
                  <c:v>LWWI_2013-06-12</c:v>
                </c:pt>
                <c:pt idx="73">
                  <c:v>LWWI_2013-06-14</c:v>
                </c:pt>
                <c:pt idx="74">
                  <c:v>RAWO_2013-06-05</c:v>
                </c:pt>
                <c:pt idx="75">
                  <c:v>RAWO_2013-06-13_4DCT_0</c:v>
                </c:pt>
                <c:pt idx="76">
                  <c:v>RAWO_2013-06-13_4DCT_10</c:v>
                </c:pt>
                <c:pt idx="77">
                  <c:v>RAWO_2013-06-13_4DCT_20</c:v>
                </c:pt>
                <c:pt idx="78">
                  <c:v>RAWO_2013-06-13_4DCT_30</c:v>
                </c:pt>
                <c:pt idx="79">
                  <c:v>RAWO_2013-06-13_4DCT_40</c:v>
                </c:pt>
                <c:pt idx="80">
                  <c:v>RAWO_2013-06-13_4DCT_50</c:v>
                </c:pt>
                <c:pt idx="81">
                  <c:v>RAWO_2013-06-13_4DCT_60</c:v>
                </c:pt>
                <c:pt idx="82">
                  <c:v>RAWO_2013-06-13_4DCT_70</c:v>
                </c:pt>
                <c:pt idx="83">
                  <c:v>RAWO_2013-06-13_4DCT_80</c:v>
                </c:pt>
                <c:pt idx="84">
                  <c:v>RAWO_2013-06-13_4DCT_90</c:v>
                </c:pt>
                <c:pt idx="85">
                  <c:v>RAWO_2013-06-13</c:v>
                </c:pt>
                <c:pt idx="86">
                  <c:v>RAWO_2013-06-17</c:v>
                </c:pt>
                <c:pt idx="87">
                  <c:v>RAWO_2013-06-20_4DCT_0</c:v>
                </c:pt>
                <c:pt idx="88">
                  <c:v>RAWO_2013-06-20_4DCT_10</c:v>
                </c:pt>
                <c:pt idx="89">
                  <c:v>RAWO_2013-06-20_4DCT_20</c:v>
                </c:pt>
                <c:pt idx="90">
                  <c:v>RAWO_2013-06-20_4DCT_30</c:v>
                </c:pt>
                <c:pt idx="91">
                  <c:v>RAWO_2013-06-20_4DCT_40</c:v>
                </c:pt>
                <c:pt idx="92">
                  <c:v>RAWO_2013-06-20_4DCT_50</c:v>
                </c:pt>
                <c:pt idx="93">
                  <c:v>RAWO_2013-06-20_4DCT_60</c:v>
                </c:pt>
                <c:pt idx="94">
                  <c:v>RAWO_2013-06-20_4DCT_70</c:v>
                </c:pt>
                <c:pt idx="95">
                  <c:v>RAWO_2013-06-20_4DCT_80</c:v>
                </c:pt>
                <c:pt idx="96">
                  <c:v>RAWO_2013-06-20_4DCT_90</c:v>
                </c:pt>
                <c:pt idx="97">
                  <c:v>RAWO_2013-06-20</c:v>
                </c:pt>
                <c:pt idx="98">
                  <c:v>RAWO_2013-06-24</c:v>
                </c:pt>
                <c:pt idx="99">
                  <c:v>RGLA_2013-05-23</c:v>
                </c:pt>
                <c:pt idx="100">
                  <c:v>RGLA_2013-06-04_4DCT_0</c:v>
                </c:pt>
                <c:pt idx="101">
                  <c:v>RGLA_2013-06-04_4DCT_10</c:v>
                </c:pt>
                <c:pt idx="102">
                  <c:v>RGLA_2013-06-04_4DCT_20</c:v>
                </c:pt>
                <c:pt idx="103">
                  <c:v>RGLA_2013-06-04_4DCT_30</c:v>
                </c:pt>
                <c:pt idx="104">
                  <c:v>RGLA_2013-06-04_4DCT_40</c:v>
                </c:pt>
                <c:pt idx="105">
                  <c:v>RGLA_2013-06-04_4DCT_50</c:v>
                </c:pt>
                <c:pt idx="106">
                  <c:v>RGLA_2013-06-04_4DCT_60</c:v>
                </c:pt>
                <c:pt idx="107">
                  <c:v>RGLA_2013-06-04_4DCT_70</c:v>
                </c:pt>
                <c:pt idx="108">
                  <c:v>RGLA_2013-06-04_4DCT_80</c:v>
                </c:pt>
                <c:pt idx="109">
                  <c:v>RGLA_2013-06-04_4DCT_90</c:v>
                </c:pt>
                <c:pt idx="110">
                  <c:v>RGLA_2013-06-04</c:v>
                </c:pt>
                <c:pt idx="111">
                  <c:v>RGLA_2013-06-06</c:v>
                </c:pt>
                <c:pt idx="112">
                  <c:v>RGLA_2013-06-11_4DCT_0</c:v>
                </c:pt>
                <c:pt idx="113">
                  <c:v>RGLA_2013-06-11_4DCT_10</c:v>
                </c:pt>
                <c:pt idx="114">
                  <c:v>RGLA_2013-06-11_4DCT_20</c:v>
                </c:pt>
                <c:pt idx="115">
                  <c:v>RGLA_2013-06-11_4DCT_30</c:v>
                </c:pt>
                <c:pt idx="116">
                  <c:v>RGLA_2013-06-11_4DCT_40</c:v>
                </c:pt>
                <c:pt idx="117">
                  <c:v>RGLA_2013-06-11_4DCT_50</c:v>
                </c:pt>
                <c:pt idx="118">
                  <c:v>RGLA_2013-06-11_4DCT_60</c:v>
                </c:pt>
                <c:pt idx="119">
                  <c:v>RGLA_2013-06-11_4DCT_70</c:v>
                </c:pt>
                <c:pt idx="120">
                  <c:v>RGLA_2013-06-11_4DCT_80</c:v>
                </c:pt>
                <c:pt idx="121">
                  <c:v>RGLA_2013-06-11_4DCT_90</c:v>
                </c:pt>
                <c:pt idx="122">
                  <c:v>RGLA_2013-06-11</c:v>
                </c:pt>
                <c:pt idx="123">
                  <c:v>RGLA_2013-06-13</c:v>
                </c:pt>
                <c:pt idx="124">
                  <c:v>RJSC_2013-06-27</c:v>
                </c:pt>
                <c:pt idx="125">
                  <c:v>RJSC_2013-07-09_4DCT_0</c:v>
                </c:pt>
                <c:pt idx="126">
                  <c:v>RJSC_2013-07-09_4DCT_10</c:v>
                </c:pt>
                <c:pt idx="127">
                  <c:v>RJSC_2013-07-09_4DCT_20</c:v>
                </c:pt>
                <c:pt idx="128">
                  <c:v>RJSC_2013-07-09_4DCT_30</c:v>
                </c:pt>
                <c:pt idx="129">
                  <c:v>RJSC_2013-07-09_4DCT_40</c:v>
                </c:pt>
                <c:pt idx="130">
                  <c:v>RJSC_2013-07-09_4DCT_50</c:v>
                </c:pt>
                <c:pt idx="131">
                  <c:v>RJSC_2013-07-09_4DCT_60</c:v>
                </c:pt>
                <c:pt idx="132">
                  <c:v>RJSC_2013-07-09_4DCT_70</c:v>
                </c:pt>
                <c:pt idx="133">
                  <c:v>RJSC_2013-07-09_4DCT_80</c:v>
                </c:pt>
                <c:pt idx="134">
                  <c:v>RJSC_2013-07-09_4DCT_90</c:v>
                </c:pt>
                <c:pt idx="135">
                  <c:v>RJSC_2013-07-09</c:v>
                </c:pt>
                <c:pt idx="136">
                  <c:v>RJSC_2013-07-11</c:v>
                </c:pt>
                <c:pt idx="137">
                  <c:v>RJSC_2013-07-16_4DCT_0</c:v>
                </c:pt>
                <c:pt idx="138">
                  <c:v>RJSC_2013-07-16_4DCT_10</c:v>
                </c:pt>
                <c:pt idx="139">
                  <c:v>RJSC_2013-07-16_4DCT_20</c:v>
                </c:pt>
                <c:pt idx="140">
                  <c:v>RJSC_2013-07-16_4DCT_30</c:v>
                </c:pt>
                <c:pt idx="141">
                  <c:v>RJSC_2013-07-16_4DCT_40</c:v>
                </c:pt>
                <c:pt idx="142">
                  <c:v>RJSC_2013-07-16_4DCT_50</c:v>
                </c:pt>
                <c:pt idx="143">
                  <c:v>RJSC_2013-07-16_4DCT_60</c:v>
                </c:pt>
                <c:pt idx="144">
                  <c:v>RJSC_2013-07-16_4DCT_70</c:v>
                </c:pt>
                <c:pt idx="145">
                  <c:v>RJSC_2013-07-16_4DCT_80</c:v>
                </c:pt>
                <c:pt idx="146">
                  <c:v>RJSC_2013-07-16_4DCT_90</c:v>
                </c:pt>
                <c:pt idx="147">
                  <c:v>RJSC_2013-07-16</c:v>
                </c:pt>
                <c:pt idx="148">
                  <c:v>RJSC_2013-07-18</c:v>
                </c:pt>
                <c:pt idx="149">
                  <c:v>TEST085_2016-11-02</c:v>
                </c:pt>
                <c:pt idx="150">
                  <c:v>TEST086_2016-12-21</c:v>
                </c:pt>
                <c:pt idx="151">
                  <c:v>TEST087_2017-02-16</c:v>
                </c:pt>
                <c:pt idx="152">
                  <c:v>TEST088_2017-02-20</c:v>
                </c:pt>
                <c:pt idx="153">
                  <c:v>TEST089_2017-02-14</c:v>
                </c:pt>
                <c:pt idx="154">
                  <c:v>TEST090_2017-02-27</c:v>
                </c:pt>
                <c:pt idx="155">
                  <c:v>TEST091_2017-03-13</c:v>
                </c:pt>
                <c:pt idx="156">
                  <c:v>TEST092_2017-04-18</c:v>
                </c:pt>
                <c:pt idx="157">
                  <c:v>TEST093_2017-04-20</c:v>
                </c:pt>
                <c:pt idx="158">
                  <c:v>TEST094_2017-04-25</c:v>
                </c:pt>
                <c:pt idx="159">
                  <c:v>TEST095_2017-04-19</c:v>
                </c:pt>
                <c:pt idx="160">
                  <c:v>TEST096_2017-05-09</c:v>
                </c:pt>
                <c:pt idx="161">
                  <c:v>TEST097_2017-05-24</c:v>
                </c:pt>
                <c:pt idx="162">
                  <c:v>TEST098_2017-07-11</c:v>
                </c:pt>
                <c:pt idx="163">
                  <c:v>TEST099_2017-07-27</c:v>
                </c:pt>
                <c:pt idx="164">
                  <c:v>TEST100_2017-08-02</c:v>
                </c:pt>
                <c:pt idx="165">
                  <c:v>TEST101_2017-08-03</c:v>
                </c:pt>
                <c:pt idx="166">
                  <c:v>TEST102_2017-08-15</c:v>
                </c:pt>
                <c:pt idx="167">
                  <c:v>TEST103_2018-01-11</c:v>
                </c:pt>
                <c:pt idx="168">
                  <c:v>TEST104_2017-09-04</c:v>
                </c:pt>
                <c:pt idx="169">
                  <c:v>TEST105_2018-03-26</c:v>
                </c:pt>
                <c:pt idx="170">
                  <c:v>TEST106_2018-01-10</c:v>
                </c:pt>
                <c:pt idx="171">
                  <c:v>TEST107_2017-10-09</c:v>
                </c:pt>
                <c:pt idx="172">
                  <c:v>TEST108_2017-09-18</c:v>
                </c:pt>
                <c:pt idx="173">
                  <c:v>TEST109_2017-11-16</c:v>
                </c:pt>
                <c:pt idx="174">
                  <c:v>TEST110_2017-11-13</c:v>
                </c:pt>
              </c:strCache>
            </c:strRef>
          </c:cat>
          <c:val>
            <c:numRef>
              <c:f>Sheet1!$J$2:$J$176</c:f>
              <c:numCache>
                <c:formatCode>General</c:formatCode>
                <c:ptCount val="175"/>
                <c:pt idx="0">
                  <c:v>0.81</c:v>
                </c:pt>
                <c:pt idx="1">
                  <c:v>0.82</c:v>
                </c:pt>
                <c:pt idx="2">
                  <c:v>0.8</c:v>
                </c:pt>
                <c:pt idx="3">
                  <c:v>0.77</c:v>
                </c:pt>
                <c:pt idx="4">
                  <c:v>0.8</c:v>
                </c:pt>
                <c:pt idx="5">
                  <c:v>0.82</c:v>
                </c:pt>
                <c:pt idx="6">
                  <c:v>0.82</c:v>
                </c:pt>
                <c:pt idx="7">
                  <c:v>0.83</c:v>
                </c:pt>
                <c:pt idx="8">
                  <c:v>0.84</c:v>
                </c:pt>
                <c:pt idx="9">
                  <c:v>0.79</c:v>
                </c:pt>
                <c:pt idx="10">
                  <c:v>0.81</c:v>
                </c:pt>
                <c:pt idx="11">
                  <c:v>0.82</c:v>
                </c:pt>
                <c:pt idx="12">
                  <c:v>0.83</c:v>
                </c:pt>
                <c:pt idx="13">
                  <c:v>0.87</c:v>
                </c:pt>
                <c:pt idx="14">
                  <c:v>0.84</c:v>
                </c:pt>
                <c:pt idx="15">
                  <c:v>0.84</c:v>
                </c:pt>
                <c:pt idx="16">
                  <c:v>0.85</c:v>
                </c:pt>
                <c:pt idx="17">
                  <c:v>0.85</c:v>
                </c:pt>
                <c:pt idx="18">
                  <c:v>0.85</c:v>
                </c:pt>
                <c:pt idx="19">
                  <c:v>0.84</c:v>
                </c:pt>
                <c:pt idx="20">
                  <c:v>0.82</c:v>
                </c:pt>
                <c:pt idx="21">
                  <c:v>0.85</c:v>
                </c:pt>
                <c:pt idx="22">
                  <c:v>0.75</c:v>
                </c:pt>
                <c:pt idx="23">
                  <c:v>0.8</c:v>
                </c:pt>
                <c:pt idx="24">
                  <c:v>0.83</c:v>
                </c:pt>
                <c:pt idx="25">
                  <c:v>0.79</c:v>
                </c:pt>
                <c:pt idx="26">
                  <c:v>0.84</c:v>
                </c:pt>
                <c:pt idx="27">
                  <c:v>0.81</c:v>
                </c:pt>
                <c:pt idx="28">
                  <c:v>0.8</c:v>
                </c:pt>
                <c:pt idx="29">
                  <c:v>0.82</c:v>
                </c:pt>
                <c:pt idx="30">
                  <c:v>0.84</c:v>
                </c:pt>
                <c:pt idx="31">
                  <c:v>0.84</c:v>
                </c:pt>
                <c:pt idx="32">
                  <c:v>0.84</c:v>
                </c:pt>
                <c:pt idx="33">
                  <c:v>0.81</c:v>
                </c:pt>
                <c:pt idx="34">
                  <c:v>0.81</c:v>
                </c:pt>
                <c:pt idx="35">
                  <c:v>0.8</c:v>
                </c:pt>
                <c:pt idx="36">
                  <c:v>0.8</c:v>
                </c:pt>
                <c:pt idx="37">
                  <c:v>0.76</c:v>
                </c:pt>
                <c:pt idx="38">
                  <c:v>0.78</c:v>
                </c:pt>
                <c:pt idx="39">
                  <c:v>0.78</c:v>
                </c:pt>
                <c:pt idx="40">
                  <c:v>0.82</c:v>
                </c:pt>
                <c:pt idx="41">
                  <c:v>0.79</c:v>
                </c:pt>
                <c:pt idx="42">
                  <c:v>0.79</c:v>
                </c:pt>
                <c:pt idx="43">
                  <c:v>0.78</c:v>
                </c:pt>
                <c:pt idx="44">
                  <c:v>0.81</c:v>
                </c:pt>
                <c:pt idx="45">
                  <c:v>0.75</c:v>
                </c:pt>
                <c:pt idx="46">
                  <c:v>0.79</c:v>
                </c:pt>
                <c:pt idx="47">
                  <c:v>0.76</c:v>
                </c:pt>
                <c:pt idx="48">
                  <c:v>0.81</c:v>
                </c:pt>
                <c:pt idx="49">
                  <c:v>0.84</c:v>
                </c:pt>
                <c:pt idx="50">
                  <c:v>0.79</c:v>
                </c:pt>
                <c:pt idx="51">
                  <c:v>0.78</c:v>
                </c:pt>
                <c:pt idx="52">
                  <c:v>0.81</c:v>
                </c:pt>
                <c:pt idx="53">
                  <c:v>0.78</c:v>
                </c:pt>
                <c:pt idx="54">
                  <c:v>0.74</c:v>
                </c:pt>
                <c:pt idx="55">
                  <c:v>0.76</c:v>
                </c:pt>
                <c:pt idx="56">
                  <c:v>0.77</c:v>
                </c:pt>
                <c:pt idx="57">
                  <c:v>0.76</c:v>
                </c:pt>
                <c:pt idx="58">
                  <c:v>0.84</c:v>
                </c:pt>
                <c:pt idx="59">
                  <c:v>0.81</c:v>
                </c:pt>
                <c:pt idx="60">
                  <c:v>0.82</c:v>
                </c:pt>
                <c:pt idx="61">
                  <c:v>0.82</c:v>
                </c:pt>
                <c:pt idx="62">
                  <c:v>0.75</c:v>
                </c:pt>
                <c:pt idx="63">
                  <c:v>0.72</c:v>
                </c:pt>
                <c:pt idx="64">
                  <c:v>0.69</c:v>
                </c:pt>
                <c:pt idx="65">
                  <c:v>0.66</c:v>
                </c:pt>
                <c:pt idx="66">
                  <c:v>0.71</c:v>
                </c:pt>
                <c:pt idx="67">
                  <c:v>0.79</c:v>
                </c:pt>
                <c:pt idx="68">
                  <c:v>0.68</c:v>
                </c:pt>
                <c:pt idx="69">
                  <c:v>0.75</c:v>
                </c:pt>
                <c:pt idx="70">
                  <c:v>0.75</c:v>
                </c:pt>
                <c:pt idx="71">
                  <c:v>0.73</c:v>
                </c:pt>
                <c:pt idx="72">
                  <c:v>0.76</c:v>
                </c:pt>
                <c:pt idx="73">
                  <c:v>0.82</c:v>
                </c:pt>
                <c:pt idx="74">
                  <c:v>0.81</c:v>
                </c:pt>
                <c:pt idx="75">
                  <c:v>0.76</c:v>
                </c:pt>
                <c:pt idx="76">
                  <c:v>0.68</c:v>
                </c:pt>
                <c:pt idx="77">
                  <c:v>0.75</c:v>
                </c:pt>
                <c:pt idx="78">
                  <c:v>0.67</c:v>
                </c:pt>
                <c:pt idx="79">
                  <c:v>0.72</c:v>
                </c:pt>
                <c:pt idx="80">
                  <c:v>0.74</c:v>
                </c:pt>
                <c:pt idx="81">
                  <c:v>0.7</c:v>
                </c:pt>
                <c:pt idx="82">
                  <c:v>0.75</c:v>
                </c:pt>
                <c:pt idx="83">
                  <c:v>0.7</c:v>
                </c:pt>
                <c:pt idx="84">
                  <c:v>0.77</c:v>
                </c:pt>
                <c:pt idx="85">
                  <c:v>0.42</c:v>
                </c:pt>
                <c:pt idx="86">
                  <c:v>0.82</c:v>
                </c:pt>
                <c:pt idx="87">
                  <c:v>0.78</c:v>
                </c:pt>
                <c:pt idx="88">
                  <c:v>0.75</c:v>
                </c:pt>
                <c:pt idx="89">
                  <c:v>0.79</c:v>
                </c:pt>
                <c:pt idx="90">
                  <c:v>0.71</c:v>
                </c:pt>
                <c:pt idx="91">
                  <c:v>0.77</c:v>
                </c:pt>
                <c:pt idx="92">
                  <c:v>0.68</c:v>
                </c:pt>
                <c:pt idx="93">
                  <c:v>0.69</c:v>
                </c:pt>
                <c:pt idx="94">
                  <c:v>0.68</c:v>
                </c:pt>
                <c:pt idx="95">
                  <c:v>0.71</c:v>
                </c:pt>
                <c:pt idx="96">
                  <c:v>0.64</c:v>
                </c:pt>
                <c:pt idx="97">
                  <c:v>0.81</c:v>
                </c:pt>
                <c:pt idx="98">
                  <c:v>0.83</c:v>
                </c:pt>
                <c:pt idx="99">
                  <c:v>0.81</c:v>
                </c:pt>
                <c:pt idx="100">
                  <c:v>0.79</c:v>
                </c:pt>
                <c:pt idx="101">
                  <c:v>0.78</c:v>
                </c:pt>
                <c:pt idx="102">
                  <c:v>0.78</c:v>
                </c:pt>
                <c:pt idx="103">
                  <c:v>0.76</c:v>
                </c:pt>
                <c:pt idx="104">
                  <c:v>0.76</c:v>
                </c:pt>
                <c:pt idx="105">
                  <c:v>0.77</c:v>
                </c:pt>
                <c:pt idx="106">
                  <c:v>0.73</c:v>
                </c:pt>
                <c:pt idx="107">
                  <c:v>0.76</c:v>
                </c:pt>
                <c:pt idx="108">
                  <c:v>0.74</c:v>
                </c:pt>
                <c:pt idx="109">
                  <c:v>0.73</c:v>
                </c:pt>
                <c:pt idx="110">
                  <c:v>0.61</c:v>
                </c:pt>
                <c:pt idx="111">
                  <c:v>0.75</c:v>
                </c:pt>
                <c:pt idx="112">
                  <c:v>0.75</c:v>
                </c:pt>
                <c:pt idx="113">
                  <c:v>0.74</c:v>
                </c:pt>
                <c:pt idx="114">
                  <c:v>0.81</c:v>
                </c:pt>
                <c:pt idx="115">
                  <c:v>0.81</c:v>
                </c:pt>
                <c:pt idx="116">
                  <c:v>0.81</c:v>
                </c:pt>
                <c:pt idx="117">
                  <c:v>0.75</c:v>
                </c:pt>
                <c:pt idx="118">
                  <c:v>0.82</c:v>
                </c:pt>
                <c:pt idx="119">
                  <c:v>0.6</c:v>
                </c:pt>
                <c:pt idx="120">
                  <c:v>0.73</c:v>
                </c:pt>
                <c:pt idx="121">
                  <c:v>0.61</c:v>
                </c:pt>
                <c:pt idx="122">
                  <c:v>0.84</c:v>
                </c:pt>
                <c:pt idx="123">
                  <c:v>0.64</c:v>
                </c:pt>
                <c:pt idx="124">
                  <c:v>0.52</c:v>
                </c:pt>
                <c:pt idx="125">
                  <c:v>0.74</c:v>
                </c:pt>
                <c:pt idx="126">
                  <c:v>0.72</c:v>
                </c:pt>
                <c:pt idx="127">
                  <c:v>0.8</c:v>
                </c:pt>
                <c:pt idx="128">
                  <c:v>0.68</c:v>
                </c:pt>
                <c:pt idx="129">
                  <c:v>0.74</c:v>
                </c:pt>
                <c:pt idx="130">
                  <c:v>0.72</c:v>
                </c:pt>
                <c:pt idx="131">
                  <c:v>0.75</c:v>
                </c:pt>
                <c:pt idx="132">
                  <c:v>0.67</c:v>
                </c:pt>
                <c:pt idx="133">
                  <c:v>0.7</c:v>
                </c:pt>
                <c:pt idx="134">
                  <c:v>0.75</c:v>
                </c:pt>
                <c:pt idx="135">
                  <c:v>0.47</c:v>
                </c:pt>
                <c:pt idx="136">
                  <c:v>0.64</c:v>
                </c:pt>
                <c:pt idx="137">
                  <c:v>0.74</c:v>
                </c:pt>
                <c:pt idx="138">
                  <c:v>0.77</c:v>
                </c:pt>
                <c:pt idx="139">
                  <c:v>0.73</c:v>
                </c:pt>
                <c:pt idx="140">
                  <c:v>0.79</c:v>
                </c:pt>
                <c:pt idx="141">
                  <c:v>0.79</c:v>
                </c:pt>
                <c:pt idx="142">
                  <c:v>0.82</c:v>
                </c:pt>
                <c:pt idx="143">
                  <c:v>0.79</c:v>
                </c:pt>
                <c:pt idx="144">
                  <c:v>0.8</c:v>
                </c:pt>
                <c:pt idx="145">
                  <c:v>0.76</c:v>
                </c:pt>
                <c:pt idx="146">
                  <c:v>0.7</c:v>
                </c:pt>
                <c:pt idx="147">
                  <c:v>0.82</c:v>
                </c:pt>
                <c:pt idx="148">
                  <c:v>0.8</c:v>
                </c:pt>
                <c:pt idx="149">
                  <c:v>0</c:v>
                </c:pt>
                <c:pt idx="150">
                  <c:v>0.04</c:v>
                </c:pt>
                <c:pt idx="151">
                  <c:v>0.44</c:v>
                </c:pt>
                <c:pt idx="152">
                  <c:v>0.72</c:v>
                </c:pt>
                <c:pt idx="153">
                  <c:v>0.65</c:v>
                </c:pt>
                <c:pt idx="154">
                  <c:v>0.8</c:v>
                </c:pt>
                <c:pt idx="155">
                  <c:v>0.57999999999999996</c:v>
                </c:pt>
                <c:pt idx="156">
                  <c:v>0.75</c:v>
                </c:pt>
                <c:pt idx="157">
                  <c:v>0.65</c:v>
                </c:pt>
                <c:pt idx="158">
                  <c:v>0.33</c:v>
                </c:pt>
                <c:pt idx="159">
                  <c:v>0.41</c:v>
                </c:pt>
                <c:pt idx="160">
                  <c:v>0.31</c:v>
                </c:pt>
                <c:pt idx="161">
                  <c:v>0</c:v>
                </c:pt>
                <c:pt idx="162">
                  <c:v>0.82</c:v>
                </c:pt>
                <c:pt idx="163">
                  <c:v>0.68</c:v>
                </c:pt>
                <c:pt idx="164">
                  <c:v>0.33</c:v>
                </c:pt>
                <c:pt idx="165">
                  <c:v>0.35</c:v>
                </c:pt>
                <c:pt idx="166">
                  <c:v>0.1</c:v>
                </c:pt>
                <c:pt idx="167">
                  <c:v>0.22</c:v>
                </c:pt>
                <c:pt idx="168">
                  <c:v>0.85</c:v>
                </c:pt>
                <c:pt idx="169">
                  <c:v>0.69</c:v>
                </c:pt>
                <c:pt idx="170">
                  <c:v>0</c:v>
                </c:pt>
                <c:pt idx="171">
                  <c:v>0</c:v>
                </c:pt>
                <c:pt idx="172">
                  <c:v>0.33</c:v>
                </c:pt>
                <c:pt idx="173">
                  <c:v>0</c:v>
                </c:pt>
                <c:pt idx="174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A7-4593-8FE8-B8EB5B455F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1057839"/>
        <c:axId val="851058671"/>
      </c:barChart>
      <c:catAx>
        <c:axId val="851057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1058671"/>
        <c:crosses val="autoZero"/>
        <c:auto val="1"/>
        <c:lblAlgn val="ctr"/>
        <c:lblOffset val="100"/>
        <c:noMultiLvlLbl val="0"/>
      </c:catAx>
      <c:valAx>
        <c:axId val="851058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1057839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accent6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DSC</a:t>
            </a:r>
            <a:endParaRPr lang="en-US" dirty="0"/>
          </a:p>
        </c:rich>
      </c:tx>
      <c:layout>
        <c:manualLayout>
          <c:xMode val="edge"/>
          <c:yMode val="edge"/>
          <c:x val="0.46437240003493435"/>
          <c:y val="0.105461393596986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TEST086_2016-12-21</c:v>
                </c:pt>
                <c:pt idx="1">
                  <c:v>TEST087_2017-02-16</c:v>
                </c:pt>
                <c:pt idx="2">
                  <c:v>TEST088_2017-02-20</c:v>
                </c:pt>
                <c:pt idx="3">
                  <c:v>TEST089_2017-02-14</c:v>
                </c:pt>
                <c:pt idx="4">
                  <c:v>TEST090_2017-02-27</c:v>
                </c:pt>
                <c:pt idx="5">
                  <c:v>TEST091_2017-03-13</c:v>
                </c:pt>
                <c:pt idx="6">
                  <c:v>TEST092_2017-04-18</c:v>
                </c:pt>
                <c:pt idx="7">
                  <c:v>TEST093_2017-04-20</c:v>
                </c:pt>
                <c:pt idx="8">
                  <c:v>TEST094_2017-04-25</c:v>
                </c:pt>
                <c:pt idx="9">
                  <c:v>TEST095_2017-04-19</c:v>
                </c:pt>
                <c:pt idx="10">
                  <c:v>TEST096_2017-05-09</c:v>
                </c:pt>
                <c:pt idx="11">
                  <c:v>TEST097_2017-05-24</c:v>
                </c:pt>
                <c:pt idx="12">
                  <c:v>TEST098_2017-07-11</c:v>
                </c:pt>
                <c:pt idx="13">
                  <c:v>TEST099_2017-07-27</c:v>
                </c:pt>
                <c:pt idx="14">
                  <c:v>TEST100_2017-08-02</c:v>
                </c:pt>
                <c:pt idx="15">
                  <c:v>TEST101_2017-08-03</c:v>
                </c:pt>
                <c:pt idx="16">
                  <c:v>TEST102_2017-08-15</c:v>
                </c:pt>
                <c:pt idx="17">
                  <c:v>TEST103_2018-01-11</c:v>
                </c:pt>
                <c:pt idx="18">
                  <c:v>TEST104_2017-09-04</c:v>
                </c:pt>
                <c:pt idx="19">
                  <c:v>TEST105_2018-03-26</c:v>
                </c:pt>
                <c:pt idx="20">
                  <c:v>TEST106_2018-01-10</c:v>
                </c:pt>
                <c:pt idx="21">
                  <c:v>TEST107_2017-10-09</c:v>
                </c:pt>
                <c:pt idx="22">
                  <c:v>TEST108_2017-09-18</c:v>
                </c:pt>
                <c:pt idx="23">
                  <c:v>TEST109_2017-11-16</c:v>
                </c:pt>
                <c:pt idx="24">
                  <c:v>TEST110_2017-11-13</c:v>
                </c:pt>
              </c:strCache>
            </c:strRef>
          </c:cat>
          <c:val>
            <c:numRef>
              <c:f>Sheet1!$J$2:$J$26</c:f>
              <c:numCache>
                <c:formatCode>General</c:formatCode>
                <c:ptCount val="25"/>
                <c:pt idx="0">
                  <c:v>0</c:v>
                </c:pt>
                <c:pt idx="1">
                  <c:v>0.34</c:v>
                </c:pt>
                <c:pt idx="2">
                  <c:v>0.64</c:v>
                </c:pt>
                <c:pt idx="3">
                  <c:v>0.56000000000000005</c:v>
                </c:pt>
                <c:pt idx="4">
                  <c:v>0.65</c:v>
                </c:pt>
                <c:pt idx="5">
                  <c:v>0.4</c:v>
                </c:pt>
                <c:pt idx="6">
                  <c:v>0.74</c:v>
                </c:pt>
                <c:pt idx="7">
                  <c:v>0.45</c:v>
                </c:pt>
                <c:pt idx="8">
                  <c:v>0.26</c:v>
                </c:pt>
                <c:pt idx="9">
                  <c:v>0.49</c:v>
                </c:pt>
                <c:pt idx="10">
                  <c:v>0.28000000000000003</c:v>
                </c:pt>
                <c:pt idx="11">
                  <c:v>0</c:v>
                </c:pt>
                <c:pt idx="12">
                  <c:v>0.79</c:v>
                </c:pt>
                <c:pt idx="13">
                  <c:v>0.6</c:v>
                </c:pt>
                <c:pt idx="14">
                  <c:v>0.26</c:v>
                </c:pt>
                <c:pt idx="15">
                  <c:v>0.44</c:v>
                </c:pt>
                <c:pt idx="16">
                  <c:v>0.04</c:v>
                </c:pt>
                <c:pt idx="17">
                  <c:v>0.27</c:v>
                </c:pt>
                <c:pt idx="18">
                  <c:v>0.87</c:v>
                </c:pt>
                <c:pt idx="19">
                  <c:v>0.76</c:v>
                </c:pt>
                <c:pt idx="20">
                  <c:v>0</c:v>
                </c:pt>
                <c:pt idx="21">
                  <c:v>0.09</c:v>
                </c:pt>
                <c:pt idx="22">
                  <c:v>0.49</c:v>
                </c:pt>
                <c:pt idx="23">
                  <c:v>0</c:v>
                </c:pt>
                <c:pt idx="24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86-40E4-A96E-EAE4E51E3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8968303"/>
        <c:axId val="978979119"/>
      </c:barChart>
      <c:catAx>
        <c:axId val="978968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979119"/>
        <c:crosses val="autoZero"/>
        <c:auto val="1"/>
        <c:lblAlgn val="ctr"/>
        <c:lblOffset val="100"/>
        <c:noMultiLvlLbl val="0"/>
      </c:catAx>
      <c:valAx>
        <c:axId val="978979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968303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>
          <a:solidFill>
            <a:schemeClr val="accent6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450983907223E-2"/>
          <c:y val="0.17689173701099276"/>
          <c:w val="0.89942955904592481"/>
          <c:h val="0.4851524310810099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TEST086_2016-12-21</c:v>
                </c:pt>
                <c:pt idx="1">
                  <c:v>TEST087_2017-02-16</c:v>
                </c:pt>
                <c:pt idx="2">
                  <c:v>TEST088_2017-02-20</c:v>
                </c:pt>
                <c:pt idx="3">
                  <c:v>TEST089_2017-02-14</c:v>
                </c:pt>
                <c:pt idx="4">
                  <c:v>TEST090_2017-02-27</c:v>
                </c:pt>
                <c:pt idx="5">
                  <c:v>TEST091_2017-03-13</c:v>
                </c:pt>
                <c:pt idx="6">
                  <c:v>TEST092_2017-04-18</c:v>
                </c:pt>
                <c:pt idx="7">
                  <c:v>TEST093_2017-04-20</c:v>
                </c:pt>
                <c:pt idx="8">
                  <c:v>TEST094_2017-04-25</c:v>
                </c:pt>
                <c:pt idx="9">
                  <c:v>TEST095_2017-04-19</c:v>
                </c:pt>
                <c:pt idx="10">
                  <c:v>TEST096_2017-05-09</c:v>
                </c:pt>
                <c:pt idx="11">
                  <c:v>TEST097_2017-05-24</c:v>
                </c:pt>
                <c:pt idx="12">
                  <c:v>TEST098_2017-07-11</c:v>
                </c:pt>
                <c:pt idx="13">
                  <c:v>TEST099_2017-07-27</c:v>
                </c:pt>
                <c:pt idx="14">
                  <c:v>TEST100_2017-08-02</c:v>
                </c:pt>
                <c:pt idx="15">
                  <c:v>TEST101_2017-08-03</c:v>
                </c:pt>
                <c:pt idx="16">
                  <c:v>TEST102_2017-08-15</c:v>
                </c:pt>
                <c:pt idx="17">
                  <c:v>TEST103_2018-01-11</c:v>
                </c:pt>
                <c:pt idx="18">
                  <c:v>TEST104_2017-09-04</c:v>
                </c:pt>
                <c:pt idx="19">
                  <c:v>TEST105_2018-03-26</c:v>
                </c:pt>
                <c:pt idx="20">
                  <c:v>TEST106_2018-01-10</c:v>
                </c:pt>
                <c:pt idx="21">
                  <c:v>TEST107_2017-10-09</c:v>
                </c:pt>
                <c:pt idx="22">
                  <c:v>TEST108_2017-09-18</c:v>
                </c:pt>
                <c:pt idx="23">
                  <c:v>TEST109_2017-11-16</c:v>
                </c:pt>
                <c:pt idx="24">
                  <c:v>TEST110_2017-11-13</c:v>
                </c:pt>
              </c:strCache>
            </c:strRef>
          </c:cat>
          <c:val>
            <c:numRef>
              <c:f>Sheet1!$J$2:$J$26</c:f>
              <c:numCache>
                <c:formatCode>General</c:formatCode>
                <c:ptCount val="25"/>
                <c:pt idx="0">
                  <c:v>0</c:v>
                </c:pt>
                <c:pt idx="1">
                  <c:v>0.35</c:v>
                </c:pt>
                <c:pt idx="2">
                  <c:v>0.65</c:v>
                </c:pt>
                <c:pt idx="3">
                  <c:v>0.55000000000000004</c:v>
                </c:pt>
                <c:pt idx="4">
                  <c:v>0.7</c:v>
                </c:pt>
                <c:pt idx="5">
                  <c:v>0.6</c:v>
                </c:pt>
                <c:pt idx="6">
                  <c:v>0.76</c:v>
                </c:pt>
                <c:pt idx="7">
                  <c:v>0.59</c:v>
                </c:pt>
                <c:pt idx="8">
                  <c:v>0.28000000000000003</c:v>
                </c:pt>
                <c:pt idx="9">
                  <c:v>0.27</c:v>
                </c:pt>
                <c:pt idx="10">
                  <c:v>0.32</c:v>
                </c:pt>
                <c:pt idx="11">
                  <c:v>0</c:v>
                </c:pt>
                <c:pt idx="12">
                  <c:v>0.79</c:v>
                </c:pt>
                <c:pt idx="13">
                  <c:v>0.56999999999999995</c:v>
                </c:pt>
                <c:pt idx="14">
                  <c:v>0.38</c:v>
                </c:pt>
                <c:pt idx="15">
                  <c:v>0.55000000000000004</c:v>
                </c:pt>
                <c:pt idx="16">
                  <c:v>0.15</c:v>
                </c:pt>
                <c:pt idx="17">
                  <c:v>0.28000000000000003</c:v>
                </c:pt>
                <c:pt idx="18">
                  <c:v>0.88</c:v>
                </c:pt>
                <c:pt idx="19">
                  <c:v>0.74</c:v>
                </c:pt>
                <c:pt idx="20">
                  <c:v>0</c:v>
                </c:pt>
                <c:pt idx="21">
                  <c:v>0.14000000000000001</c:v>
                </c:pt>
                <c:pt idx="22">
                  <c:v>0.51</c:v>
                </c:pt>
                <c:pt idx="23">
                  <c:v>0</c:v>
                </c:pt>
                <c:pt idx="24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C4-45A2-8DAA-01D079C88F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4026063"/>
        <c:axId val="1074019823"/>
      </c:barChart>
      <c:catAx>
        <c:axId val="1074026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4019823"/>
        <c:crosses val="autoZero"/>
        <c:auto val="1"/>
        <c:lblAlgn val="ctr"/>
        <c:lblOffset val="100"/>
        <c:noMultiLvlLbl val="0"/>
      </c:catAx>
      <c:valAx>
        <c:axId val="107401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4026063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accent6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380891627728163E-2"/>
          <c:y val="9.9375011559369633E-2"/>
          <c:w val="0.90280172062140529"/>
          <c:h val="0.499291499559676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TEST086_2016-12-21</c:v>
                </c:pt>
                <c:pt idx="1">
                  <c:v>TEST087_2017-02-16</c:v>
                </c:pt>
                <c:pt idx="2">
                  <c:v>TEST088_2017-02-20</c:v>
                </c:pt>
                <c:pt idx="3">
                  <c:v>TEST089_2017-02-14</c:v>
                </c:pt>
                <c:pt idx="4">
                  <c:v>TEST090_2017-02-27</c:v>
                </c:pt>
                <c:pt idx="5">
                  <c:v>TEST091_2017-03-13</c:v>
                </c:pt>
                <c:pt idx="6">
                  <c:v>TEST092_2017-04-18</c:v>
                </c:pt>
                <c:pt idx="7">
                  <c:v>TEST093_2017-04-20</c:v>
                </c:pt>
                <c:pt idx="8">
                  <c:v>TEST094_2017-04-25</c:v>
                </c:pt>
                <c:pt idx="9">
                  <c:v>TEST095_2017-04-19</c:v>
                </c:pt>
                <c:pt idx="10">
                  <c:v>TEST096_2017-05-09</c:v>
                </c:pt>
                <c:pt idx="11">
                  <c:v>TEST097_2017-05-24</c:v>
                </c:pt>
                <c:pt idx="12">
                  <c:v>TEST098_2017-07-11</c:v>
                </c:pt>
                <c:pt idx="13">
                  <c:v>TEST099_2017-07-27</c:v>
                </c:pt>
                <c:pt idx="14">
                  <c:v>TEST100_2017-08-02</c:v>
                </c:pt>
                <c:pt idx="15">
                  <c:v>TEST101_2017-08-03</c:v>
                </c:pt>
                <c:pt idx="16">
                  <c:v>TEST102_2017-08-15</c:v>
                </c:pt>
                <c:pt idx="17">
                  <c:v>TEST103_2018-01-11</c:v>
                </c:pt>
                <c:pt idx="18">
                  <c:v>TEST104_2017-09-04</c:v>
                </c:pt>
                <c:pt idx="19">
                  <c:v>TEST105_2018-03-26</c:v>
                </c:pt>
                <c:pt idx="20">
                  <c:v>TEST106_2018-01-10</c:v>
                </c:pt>
                <c:pt idx="21">
                  <c:v>TEST107_2017-10-09</c:v>
                </c:pt>
                <c:pt idx="22">
                  <c:v>TEST108_2017-09-18</c:v>
                </c:pt>
                <c:pt idx="23">
                  <c:v>TEST109_2017-11-16</c:v>
                </c:pt>
                <c:pt idx="24">
                  <c:v>TEST110_2017-11-13</c:v>
                </c:pt>
              </c:strCache>
            </c:strRef>
          </c:cat>
          <c:val>
            <c:numRef>
              <c:f>Sheet1!$J$2:$J$26</c:f>
              <c:numCache>
                <c:formatCode>General</c:formatCode>
                <c:ptCount val="25"/>
                <c:pt idx="0">
                  <c:v>0.15</c:v>
                </c:pt>
                <c:pt idx="1">
                  <c:v>0.44</c:v>
                </c:pt>
                <c:pt idx="2">
                  <c:v>0.55000000000000004</c:v>
                </c:pt>
                <c:pt idx="3">
                  <c:v>0.57999999999999996</c:v>
                </c:pt>
                <c:pt idx="4">
                  <c:v>0.68</c:v>
                </c:pt>
                <c:pt idx="5">
                  <c:v>0.36</c:v>
                </c:pt>
                <c:pt idx="6">
                  <c:v>0.75</c:v>
                </c:pt>
                <c:pt idx="7">
                  <c:v>0.75</c:v>
                </c:pt>
                <c:pt idx="8">
                  <c:v>0.28999999999999998</c:v>
                </c:pt>
                <c:pt idx="9">
                  <c:v>0.5</c:v>
                </c:pt>
                <c:pt idx="10">
                  <c:v>0.54</c:v>
                </c:pt>
                <c:pt idx="11">
                  <c:v>0</c:v>
                </c:pt>
                <c:pt idx="12">
                  <c:v>0.79</c:v>
                </c:pt>
                <c:pt idx="13">
                  <c:v>0.62</c:v>
                </c:pt>
                <c:pt idx="14">
                  <c:v>0.51</c:v>
                </c:pt>
                <c:pt idx="15">
                  <c:v>0.48</c:v>
                </c:pt>
                <c:pt idx="16">
                  <c:v>0.08</c:v>
                </c:pt>
                <c:pt idx="17">
                  <c:v>0.3</c:v>
                </c:pt>
                <c:pt idx="18">
                  <c:v>0.87</c:v>
                </c:pt>
                <c:pt idx="19">
                  <c:v>0.7</c:v>
                </c:pt>
                <c:pt idx="20">
                  <c:v>0</c:v>
                </c:pt>
                <c:pt idx="21">
                  <c:v>0.17</c:v>
                </c:pt>
                <c:pt idx="22">
                  <c:v>0.56999999999999995</c:v>
                </c:pt>
                <c:pt idx="23">
                  <c:v>0</c:v>
                </c:pt>
                <c:pt idx="24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65-4888-9E69-FE36072696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8982447"/>
        <c:axId val="978979535"/>
      </c:barChart>
      <c:catAx>
        <c:axId val="978982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979535"/>
        <c:crosses val="autoZero"/>
        <c:auto val="1"/>
        <c:lblAlgn val="ctr"/>
        <c:lblOffset val="100"/>
        <c:noMultiLvlLbl val="0"/>
      </c:catAx>
      <c:valAx>
        <c:axId val="978979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982447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accent6"/>
          </a:solidFill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Sheet3!$B$2:$B$148</cx:f>
        <cx:lvl ptCount="147" formatCode="General">
          <cx:pt idx="0">0.78000000000000003</cx:pt>
          <cx:pt idx="1">0.80000000000000004</cx:pt>
          <cx:pt idx="2">0.75</cx:pt>
          <cx:pt idx="3">0.73999999999999999</cx:pt>
          <cx:pt idx="4">0.82999999999999996</cx:pt>
          <cx:pt idx="5">0.82999999999999996</cx:pt>
          <cx:pt idx="6">0.83999999999999997</cx:pt>
          <cx:pt idx="7">0.84999999999999998</cx:pt>
          <cx:pt idx="8">0.82999999999999996</cx:pt>
          <cx:pt idx="9">0.78000000000000003</cx:pt>
          <cx:pt idx="10">0.83999999999999997</cx:pt>
          <cx:pt idx="11">0.79000000000000004</cx:pt>
          <cx:pt idx="12">0.82999999999999996</cx:pt>
          <cx:pt idx="13">0.85999999999999999</cx:pt>
          <cx:pt idx="14">0.82999999999999996</cx:pt>
          <cx:pt idx="15">0.83999999999999997</cx:pt>
          <cx:pt idx="16">0.82999999999999996</cx:pt>
          <cx:pt idx="17">0.85999999999999999</cx:pt>
          <cx:pt idx="18">0.84999999999999998</cx:pt>
          <cx:pt idx="19">0.83999999999999997</cx:pt>
          <cx:pt idx="20">0.81999999999999995</cx:pt>
          <cx:pt idx="21">0.85999999999999999</cx:pt>
          <cx:pt idx="22">0.77000000000000002</cx:pt>
          <cx:pt idx="23">0.80000000000000004</cx:pt>
          <cx:pt idx="24">0.80000000000000004</cx:pt>
          <cx:pt idx="25">0.77000000000000002</cx:pt>
          <cx:pt idx="26">0.83999999999999997</cx:pt>
          <cx:pt idx="27">0.77000000000000002</cx:pt>
          <cx:pt idx="28">0.78000000000000003</cx:pt>
          <cx:pt idx="29">0.81999999999999995</cx:pt>
          <cx:pt idx="30">0.81000000000000005</cx:pt>
          <cx:pt idx="31">0.84999999999999998</cx:pt>
          <cx:pt idx="32">0.84999999999999998</cx:pt>
          <cx:pt idx="33">0.78000000000000003</cx:pt>
          <cx:pt idx="34">0.80000000000000004</cx:pt>
          <cx:pt idx="35">0.80000000000000004</cx:pt>
          <cx:pt idx="36">0.81000000000000005</cx:pt>
          <cx:pt idx="37">0.81000000000000005</cx:pt>
          <cx:pt idx="38">0.79000000000000004</cx:pt>
          <cx:pt idx="39">0.81000000000000005</cx:pt>
          <cx:pt idx="40">0.83999999999999997</cx:pt>
          <cx:pt idx="41">0.82999999999999996</cx:pt>
          <cx:pt idx="42">0.80000000000000004</cx:pt>
          <cx:pt idx="43">0.78000000000000003</cx:pt>
          <cx:pt idx="44">0.81000000000000005</cx:pt>
          <cx:pt idx="45">0.79000000000000004</cx:pt>
          <cx:pt idx="46">0.83999999999999997</cx:pt>
          <cx:pt idx="47">0.77000000000000002</cx:pt>
          <cx:pt idx="48">0.81999999999999995</cx:pt>
          <cx:pt idx="49">0.80000000000000004</cx:pt>
          <cx:pt idx="50">0.84999999999999998</cx:pt>
          <cx:pt idx="51">0.85999999999999999</cx:pt>
          <cx:pt idx="52">0.87</cx:pt>
          <cx:pt idx="53">0.82999999999999996</cx:pt>
          <cx:pt idx="54">0.83999999999999997</cx:pt>
          <cx:pt idx="55">0.83999999999999997</cx:pt>
          <cx:pt idx="56">0.82999999999999996</cx:pt>
          <cx:pt idx="57">0.81000000000000005</cx:pt>
          <cx:pt idx="58">0.82999999999999996</cx:pt>
          <cx:pt idx="59">0.87</cx:pt>
          <cx:pt idx="60">0.88</cx:pt>
          <cx:pt idx="61">0.81999999999999995</cx:pt>
          <cx:pt idx="62">0.75</cx:pt>
          <cx:pt idx="63">0.69999999999999996</cx:pt>
          <cx:pt idx="64">0.76000000000000001</cx:pt>
          <cx:pt idx="65">0.67000000000000004</cx:pt>
          <cx:pt idx="66">0.73999999999999999</cx:pt>
          <cx:pt idx="67">0.72999999999999998</cx:pt>
          <cx:pt idx="68">0.70999999999999996</cx:pt>
          <cx:pt idx="69">0.79000000000000004</cx:pt>
          <cx:pt idx="70">0.79000000000000004</cx:pt>
          <cx:pt idx="71">0.72999999999999998</cx:pt>
          <cx:pt idx="72">0.79000000000000004</cx:pt>
          <cx:pt idx="73">0.85999999999999999</cx:pt>
          <cx:pt idx="74">0.89000000000000001</cx:pt>
          <cx:pt idx="75">0.82999999999999996</cx:pt>
          <cx:pt idx="76">0.81999999999999995</cx:pt>
          <cx:pt idx="77">0.79000000000000004</cx:pt>
          <cx:pt idx="78">0.79000000000000004</cx:pt>
          <cx:pt idx="79">0.83999999999999997</cx:pt>
          <cx:pt idx="80">0.81000000000000005</cx:pt>
          <cx:pt idx="81">0.82999999999999996</cx:pt>
          <cx:pt idx="82">0.81999999999999995</cx:pt>
          <cx:pt idx="83">0.82999999999999996</cx:pt>
          <cx:pt idx="84">0.79000000000000004</cx:pt>
          <cx:pt idx="85">0.46999999999999997</cx:pt>
          <cx:pt idx="86">0.87</cx:pt>
          <cx:pt idx="87">0.84999999999999998</cx:pt>
          <cx:pt idx="88">0.82999999999999996</cx:pt>
          <cx:pt idx="89">0.83999999999999997</cx:pt>
          <cx:pt idx="90">0.82999999999999996</cx:pt>
          <cx:pt idx="91">0.82999999999999996</cx:pt>
          <cx:pt idx="92">0.81999999999999995</cx:pt>
          <cx:pt idx="93">0.79000000000000004</cx:pt>
          <cx:pt idx="94">0.76000000000000001</cx:pt>
          <cx:pt idx="95">0.76000000000000001</cx:pt>
          <cx:pt idx="96">0.78000000000000003</cx:pt>
          <cx:pt idx="97">0.88</cx:pt>
          <cx:pt idx="98">0.88</cx:pt>
          <cx:pt idx="99">0.81999999999999995</cx:pt>
          <cx:pt idx="100">0.84999999999999998</cx:pt>
          <cx:pt idx="101">0.76000000000000001</cx:pt>
          <cx:pt idx="102">0.81000000000000005</cx:pt>
          <cx:pt idx="103">0.79000000000000004</cx:pt>
          <cx:pt idx="104">0.80000000000000004</cx:pt>
          <cx:pt idx="105">0.81999999999999995</cx:pt>
          <cx:pt idx="106">0.85999999999999999</cx:pt>
          <cx:pt idx="107">0.82999999999999996</cx:pt>
          <cx:pt idx="108">0.80000000000000004</cx:pt>
          <cx:pt idx="109">0.81000000000000005</cx:pt>
          <cx:pt idx="110">0.72999999999999998</cx:pt>
          <cx:pt idx="111">0.81000000000000005</cx:pt>
          <cx:pt idx="112">0.70999999999999996</cx:pt>
          <cx:pt idx="113">0.81000000000000005</cx:pt>
          <cx:pt idx="114">0.81000000000000005</cx:pt>
          <cx:pt idx="115">0.72999999999999998</cx:pt>
          <cx:pt idx="116">0.80000000000000004</cx:pt>
          <cx:pt idx="117">0.72999999999999998</cx:pt>
          <cx:pt idx="118">0.78000000000000003</cx:pt>
          <cx:pt idx="119">0.65000000000000002</cx:pt>
          <cx:pt idx="120">0.64000000000000001</cx:pt>
          <cx:pt idx="121">0.47999999999999998</cx:pt>
          <cx:pt idx="122">0.87</cx:pt>
          <cx:pt idx="123">0.79000000000000004</cx:pt>
          <cx:pt idx="124">0.64000000000000001</cx:pt>
          <cx:pt idx="125">0.56000000000000005</cx:pt>
          <cx:pt idx="126">0.56000000000000005</cx:pt>
          <cx:pt idx="127">0.47999999999999998</cx:pt>
          <cx:pt idx="128">0.53000000000000003</cx:pt>
          <cx:pt idx="129">0.66000000000000003</cx:pt>
          <cx:pt idx="130">0.47999999999999998</cx:pt>
          <cx:pt idx="131">0.67000000000000004</cx:pt>
          <cx:pt idx="132">0.52000000000000002</cx:pt>
          <cx:pt idx="133">0.58999999999999997</cx:pt>
          <cx:pt idx="134">0.62</cx:pt>
          <cx:pt idx="135">0.48999999999999999</cx:pt>
          <cx:pt idx="136">0.58999999999999997</cx:pt>
          <cx:pt idx="137">0.58999999999999997</cx:pt>
          <cx:pt idx="138">0.69999999999999996</cx:pt>
          <cx:pt idx="139">0.41999999999999998</cx:pt>
          <cx:pt idx="140">0.57999999999999996</cx:pt>
          <cx:pt idx="141">0.59999999999999998</cx:pt>
          <cx:pt idx="142">0.62</cx:pt>
          <cx:pt idx="143">0.59999999999999998</cx:pt>
          <cx:pt idx="144">0.63</cx:pt>
          <cx:pt idx="145">0.53000000000000003</cx:pt>
          <cx:pt idx="146">0.72999999999999998</cx:pt>
        </cx:lvl>
      </cx:numDim>
    </cx:data>
    <cx:data id="1">
      <cx:numDim type="val">
        <cx:f>Sheet3!$C$2:$C$148</cx:f>
        <cx:lvl ptCount="147" formatCode="General">
          <cx:pt idx="0">0.79000000000000004</cx:pt>
          <cx:pt idx="1">0.80000000000000004</cx:pt>
          <cx:pt idx="2">0.78000000000000003</cx:pt>
          <cx:pt idx="3">0.77000000000000002</cx:pt>
          <cx:pt idx="4">0.82999999999999996</cx:pt>
          <cx:pt idx="5">0.82999999999999996</cx:pt>
          <cx:pt idx="6">0.83999999999999997</cx:pt>
          <cx:pt idx="7">0.84999999999999998</cx:pt>
          <cx:pt idx="8">0.82999999999999996</cx:pt>
          <cx:pt idx="9">0.78000000000000003</cx:pt>
          <cx:pt idx="10">0.83999999999999997</cx:pt>
          <cx:pt idx="11">0.79000000000000004</cx:pt>
          <cx:pt idx="12">0.83999999999999997</cx:pt>
          <cx:pt idx="13">0.85999999999999999</cx:pt>
          <cx:pt idx="14">0.82999999999999996</cx:pt>
          <cx:pt idx="15">0.83999999999999997</cx:pt>
          <cx:pt idx="16">0.82999999999999996</cx:pt>
          <cx:pt idx="17">0.85999999999999999</cx:pt>
          <cx:pt idx="18">0.84999999999999998</cx:pt>
          <cx:pt idx="19">0.84999999999999998</cx:pt>
          <cx:pt idx="20">0.81999999999999995</cx:pt>
          <cx:pt idx="21">0.85999999999999999</cx:pt>
          <cx:pt idx="22">0.79000000000000004</cx:pt>
          <cx:pt idx="23">0.80000000000000004</cx:pt>
          <cx:pt idx="24">0.80000000000000004</cx:pt>
          <cx:pt idx="25">0.77000000000000002</cx:pt>
          <cx:pt idx="26">0.83999999999999997</cx:pt>
          <cx:pt idx="27">0.77000000000000002</cx:pt>
          <cx:pt idx="28">0.78000000000000003</cx:pt>
          <cx:pt idx="29">0.81999999999999995</cx:pt>
          <cx:pt idx="30">0.81999999999999995</cx:pt>
          <cx:pt idx="31">0.85999999999999999</cx:pt>
          <cx:pt idx="32">0.85999999999999999</cx:pt>
          <cx:pt idx="33">0.78000000000000003</cx:pt>
          <cx:pt idx="34">0.80000000000000004</cx:pt>
          <cx:pt idx="35">0.80000000000000004</cx:pt>
          <cx:pt idx="36">0.81000000000000005</cx:pt>
          <cx:pt idx="37">0.81000000000000005</cx:pt>
          <cx:pt idx="38">0.79000000000000004</cx:pt>
          <cx:pt idx="39">0.81000000000000005</cx:pt>
          <cx:pt idx="40">0.83999999999999997</cx:pt>
          <cx:pt idx="41">0.82999999999999996</cx:pt>
          <cx:pt idx="42">0.81000000000000005</cx:pt>
          <cx:pt idx="43">0.78000000000000003</cx:pt>
          <cx:pt idx="44">0.81000000000000005</cx:pt>
          <cx:pt idx="45">0.79000000000000004</cx:pt>
          <cx:pt idx="46">0.83999999999999997</cx:pt>
          <cx:pt idx="47">0.78000000000000003</cx:pt>
          <cx:pt idx="48">0.81999999999999995</cx:pt>
          <cx:pt idx="49">0.83999999999999997</cx:pt>
          <cx:pt idx="50">0.84999999999999998</cx:pt>
          <cx:pt idx="51">0.87</cx:pt>
          <cx:pt idx="52">0.87</cx:pt>
          <cx:pt idx="53">0.83999999999999997</cx:pt>
          <cx:pt idx="54">0.83999999999999997</cx:pt>
          <cx:pt idx="55">0.87</cx:pt>
          <cx:pt idx="56">0.85999999999999999</cx:pt>
          <cx:pt idx="57">0.82999999999999996</cx:pt>
          <cx:pt idx="58">0.82999999999999996</cx:pt>
          <cx:pt idx="59">0.87</cx:pt>
          <cx:pt idx="60">0.89000000000000001</cx:pt>
          <cx:pt idx="61">0.81999999999999995</cx:pt>
          <cx:pt idx="62">0.75</cx:pt>
          <cx:pt idx="63">0.69999999999999996</cx:pt>
          <cx:pt idx="64">0.76000000000000001</cx:pt>
          <cx:pt idx="65">0.67000000000000004</cx:pt>
          <cx:pt idx="66">0.73999999999999999</cx:pt>
          <cx:pt idx="67">0.73999999999999999</cx:pt>
          <cx:pt idx="68">0.71999999999999997</cx:pt>
          <cx:pt idx="69">0.79000000000000004</cx:pt>
          <cx:pt idx="70">0.79000000000000004</cx:pt>
          <cx:pt idx="71">0.72999999999999998</cx:pt>
          <cx:pt idx="72">0.79000000000000004</cx:pt>
          <cx:pt idx="73">0.87</cx:pt>
          <cx:pt idx="74">0.90000000000000002</cx:pt>
          <cx:pt idx="75">0.82999999999999996</cx:pt>
          <cx:pt idx="76">0.82999999999999996</cx:pt>
          <cx:pt idx="77">0.84999999999999998</cx:pt>
          <cx:pt idx="78">0.79000000000000004</cx:pt>
          <cx:pt idx="79">0.87</cx:pt>
          <cx:pt idx="80">0.84999999999999998</cx:pt>
          <cx:pt idx="81">0.84999999999999998</cx:pt>
          <cx:pt idx="82">0.85999999999999999</cx:pt>
          <cx:pt idx="83">0.83999999999999997</cx:pt>
          <cx:pt idx="84">0.81999999999999995</cx:pt>
          <cx:pt idx="85">0.48999999999999999</cx:pt>
          <cx:pt idx="86">0.87</cx:pt>
          <cx:pt idx="87">0.84999999999999998</cx:pt>
          <cx:pt idx="88">0.83999999999999997</cx:pt>
          <cx:pt idx="89">0.83999999999999997</cx:pt>
          <cx:pt idx="90">0.82999999999999996</cx:pt>
          <cx:pt idx="91">0.83999999999999997</cx:pt>
          <cx:pt idx="92">0.81999999999999995</cx:pt>
          <cx:pt idx="93">0.81000000000000005</cx:pt>
          <cx:pt idx="94">0.76000000000000001</cx:pt>
          <cx:pt idx="95">0.77000000000000002</cx:pt>
          <cx:pt idx="96">0.78000000000000003</cx:pt>
          <cx:pt idx="97">0.88</cx:pt>
          <cx:pt idx="98">0.88</cx:pt>
          <cx:pt idx="99">0.91000000000000003</cx:pt>
          <cx:pt idx="100">0.87</cx:pt>
          <cx:pt idx="101">0.83999999999999997</cx:pt>
          <cx:pt idx="102">0.87</cx:pt>
          <cx:pt idx="103">0.85999999999999999</cx:pt>
          <cx:pt idx="104">0.87</cx:pt>
          <cx:pt idx="105">0.87</cx:pt>
          <cx:pt idx="106">0.87</cx:pt>
          <cx:pt idx="107">0.85999999999999999</cx:pt>
          <cx:pt idx="108">0.84999999999999998</cx:pt>
          <cx:pt idx="109">0.85999999999999999</cx:pt>
          <cx:pt idx="110">0.87</cx:pt>
          <cx:pt idx="111">0.87</cx:pt>
          <cx:pt idx="112">0.81999999999999995</cx:pt>
          <cx:pt idx="113">0.85999999999999999</cx:pt>
          <cx:pt idx="114">0.85999999999999999</cx:pt>
          <cx:pt idx="115">0.82999999999999996</cx:pt>
          <cx:pt idx="116">0.89000000000000001</cx:pt>
          <cx:pt idx="117">0.81000000000000005</cx:pt>
          <cx:pt idx="118">0.88</cx:pt>
          <cx:pt idx="119">0.72999999999999998</cx:pt>
          <cx:pt idx="120">0.83999999999999997</cx:pt>
          <cx:pt idx="121">0.51000000000000001</cx:pt>
          <cx:pt idx="122">0.87</cx:pt>
          <cx:pt idx="123">0.87</cx:pt>
          <cx:pt idx="124">0.67000000000000004</cx:pt>
          <cx:pt idx="125">0.59999999999999998</cx:pt>
          <cx:pt idx="126">0.57999999999999996</cx:pt>
          <cx:pt idx="127">0.47999999999999998</cx:pt>
          <cx:pt idx="128">0.57999999999999996</cx:pt>
          <cx:pt idx="129">0.66000000000000003</cx:pt>
          <cx:pt idx="130">0.48999999999999999</cx:pt>
          <cx:pt idx="131">0.67000000000000004</cx:pt>
          <cx:pt idx="132">0.54000000000000004</cx:pt>
          <cx:pt idx="133">0.63</cx:pt>
          <cx:pt idx="134">0.63</cx:pt>
          <cx:pt idx="135">0.5</cx:pt>
          <cx:pt idx="136">0.59999999999999998</cx:pt>
          <cx:pt idx="137">0.58999999999999997</cx:pt>
          <cx:pt idx="138">0.69999999999999996</cx:pt>
          <cx:pt idx="139">0.46999999999999997</cx:pt>
          <cx:pt idx="140">0.60999999999999999</cx:pt>
          <cx:pt idx="141">0.59999999999999998</cx:pt>
          <cx:pt idx="142">0.62</cx:pt>
          <cx:pt idx="143">0.59999999999999998</cx:pt>
          <cx:pt idx="144">0.63</cx:pt>
          <cx:pt idx="145">0.62</cx:pt>
          <cx:pt idx="146">0.72999999999999998</cx:pt>
        </cx:lvl>
      </cx:numDim>
    </cx:data>
    <cx:data id="2">
      <cx:numDim type="val">
        <cx:f>Sheet3!$D$2:$D$148</cx:f>
        <cx:lvl ptCount="147" formatCode="General">
          <cx:pt idx="0">0.59999999999999998</cx:pt>
          <cx:pt idx="1">0.68000000000000005</cx:pt>
          <cx:pt idx="2">0.089999999999999997</cx:pt>
          <cx:pt idx="3">0</cx:pt>
          <cx:pt idx="4">0.47999999999999998</cx:pt>
          <cx:pt idx="5">0.52000000000000002</cx:pt>
          <cx:pt idx="6">0.5</cx:pt>
          <cx:pt idx="7">0.72999999999999998</cx:pt>
          <cx:pt idx="8">0.34000000000000002</cx:pt>
          <cx:pt idx="9">0.82999999999999996</cx:pt>
          <cx:pt idx="10">0.67000000000000004</cx:pt>
          <cx:pt idx="11">0.38</cx:pt>
          <cx:pt idx="12">0.59999999999999998</cx:pt>
          <cx:pt idx="13">0.38</cx:pt>
          <cx:pt idx="14">0</cx:pt>
          <cx:pt idx="15">0.85999999999999999</cx:pt>
          <cx:pt idx="16">0.59999999999999998</cx:pt>
          <cx:pt idx="17">0.38</cx:pt>
          <cx:pt idx="18">0.47999999999999998</cx:pt>
          <cx:pt idx="19">0.16</cx:pt>
          <cx:pt idx="20">0.25</cx:pt>
          <cx:pt idx="21">0.82999999999999996</cx:pt>
          <cx:pt idx="22">0.71999999999999997</cx:pt>
          <cx:pt idx="23">0</cx:pt>
          <cx:pt idx="24">0</cx:pt>
          <cx:pt idx="25">0.41999999999999998</cx:pt>
          <cx:pt idx="26">0.23999999999999999</cx:pt>
          <cx:pt idx="27">0.32000000000000001</cx:pt>
        </cx:lvl>
      </cx:numDim>
    </cx:data>
    <cx:data id="3">
      <cx:numDim type="val">
        <cx:f>Sheet3!$E$2:$E$148</cx:f>
        <cx:lvl ptCount="147" formatCode="General">
          <cx:pt idx="0">0.68999999999999995</cx:pt>
          <cx:pt idx="1">0.68999999999999995</cx:pt>
          <cx:pt idx="2">0.13</cx:pt>
          <cx:pt idx="3">0</cx:pt>
          <cx:pt idx="4">0.54000000000000004</cx:pt>
          <cx:pt idx="5">0.76000000000000001</cx:pt>
          <cx:pt idx="6">0.56000000000000005</cx:pt>
          <cx:pt idx="7">0.75</cx:pt>
          <cx:pt idx="8">0.55000000000000004</cx:pt>
          <cx:pt idx="9">0.87</cx:pt>
          <cx:pt idx="10">0.68000000000000005</cx:pt>
          <cx:pt idx="11">0.45000000000000001</cx:pt>
          <cx:pt idx="12">0.59999999999999998</cx:pt>
          <cx:pt idx="13">0.39000000000000001</cx:pt>
          <cx:pt idx="14">0</cx:pt>
          <cx:pt idx="15">0.87</cx:pt>
          <cx:pt idx="16">0.65000000000000002</cx:pt>
          <cx:pt idx="17">0.48999999999999999</cx:pt>
          <cx:pt idx="18">0.56999999999999995</cx:pt>
          <cx:pt idx="19">0.16</cx:pt>
          <cx:pt idx="20">0.45000000000000001</cx:pt>
          <cx:pt idx="21">0.84999999999999998</cx:pt>
          <cx:pt idx="22">0.81000000000000005</cx:pt>
          <cx:pt idx="23">0</cx:pt>
          <cx:pt idx="24">0</cx:pt>
          <cx:pt idx="25">0.46000000000000002</cx:pt>
          <cx:pt idx="26">0.28999999999999998</cx:pt>
          <cx:pt idx="27">0.46000000000000002</cx:pt>
        </cx:lvl>
      </cx:numDim>
    </cx:data>
  </cx:chartData>
  <cx:chart>
    <cx:plotArea>
      <cx:plotAreaRegion>
        <cx:series layoutId="boxWhisker" uniqueId="{8EE35D17-1786-48EB-B6AF-B03C857AB09F}">
          <cx:tx>
            <cx:txData>
              <cx:f>Sheet3!$B$1</cx:f>
              <cx:v>DCS-SC(1st DB)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9C2A7CCA-2E23-4479-A520-A5B6F175B950}">
          <cx:tx>
            <cx:txData>
              <cx:f>Sheet3!$C$1</cx:f>
              <cx:v>DCS+SC(1st DB)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5DFE9B80-3022-4ED3-B37D-928A7F3A4ABB}">
          <cx:tx>
            <cx:txData>
              <cx:f>Sheet3!$D$1</cx:f>
              <cx:v>DCS-SC(2nd DB)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1D03ED4E-0444-40BD-A640-43EFB89925FA}">
          <cx:tx>
            <cx:txData>
              <cx:f>Sheet3!$E$1</cx:f>
              <cx:v>DCS+SC(2nd DB)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5"/>
        <cx:tickLabels/>
      </cx:axis>
      <cx:axis id="1">
        <cx:valScaling/>
        <cx:majorGridlines/>
        <cx:minorGridlines/>
        <cx:tickLabels/>
      </cx:axis>
    </cx:plotArea>
    <cx:legend pos="t" align="ctr" overlay="0">
      <cx:txPr>
        <a:bodyPr spcFirstLastPara="1" vertOverflow="ellipsis" wrap="square" lIns="0" tIns="0" rIns="0" bIns="0" anchor="ctr" anchorCtr="1"/>
        <a:lstStyle/>
        <a:p>
          <a:pPr>
            <a:defRPr sz="1000"/>
          </a:pPr>
          <a:endParaRPr lang="en-US" sz="1000"/>
        </a:p>
      </cx:txPr>
    </cx:legend>
  </cx:chart>
  <cx:spPr>
    <a:solidFill>
      <a:srgbClr val="FFFFFF"/>
    </a:solidFill>
  </cx:spPr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Sheet5!$B$2:$B$176</cx:f>
        <cx:lvl ptCount="175" formatCode="General">
          <cx:pt idx="0">4.25</cx:pt>
          <cx:pt idx="1">3.9500000000000002</cx:pt>
          <cx:pt idx="2">3.8900000000000001</cx:pt>
          <cx:pt idx="3">4.5800000000000001</cx:pt>
          <cx:pt idx="4">2.3999999999999999</cx:pt>
          <cx:pt idx="5">2.8199999999999998</cx:pt>
          <cx:pt idx="6">2.46</cx:pt>
          <cx:pt idx="7">2.1099999999999999</cx:pt>
          <cx:pt idx="8">3.1699999999999999</cx:pt>
          <cx:pt idx="9">4.1200000000000001</cx:pt>
          <cx:pt idx="10">2.7200000000000002</cx:pt>
          <cx:pt idx="11">4.4000000000000004</cx:pt>
          <cx:pt idx="12">2.5800000000000001</cx:pt>
          <cx:pt idx="13">2.3599999999999999</cx:pt>
          <cx:pt idx="14">2.6899999999999999</cx:pt>
          <cx:pt idx="15">2.23</cx:pt>
          <cx:pt idx="16">2.5800000000000001</cx:pt>
          <cx:pt idx="17">2.1400000000000001</cx:pt>
          <cx:pt idx="18">2.0600000000000001</cx:pt>
          <cx:pt idx="19">2.1800000000000002</cx:pt>
          <cx:pt idx="20">2.52</cx:pt>
          <cx:pt idx="21">2.0499999999999998</cx:pt>
          <cx:pt idx="22">2.96</cx:pt>
          <cx:pt idx="23">3.5499999999999998</cx:pt>
          <cx:pt idx="24">4.8399999999999999</cx:pt>
          <cx:pt idx="25">5.0099999999999998</cx:pt>
          <cx:pt idx="26">2.7799999999999998</cx:pt>
          <cx:pt idx="27">5.1200000000000001</cx:pt>
          <cx:pt idx="28">5</cx:pt>
          <cx:pt idx="29">3</cx:pt>
          <cx:pt idx="30">3.5099999999999998</cx:pt>
          <cx:pt idx="31">2.6299999999999999</cx:pt>
          <cx:pt idx="32">2.6600000000000001</cx:pt>
          <cx:pt idx="33">4.7800000000000002</cx:pt>
          <cx:pt idx="34">4.6900000000000004</cx:pt>
          <cx:pt idx="35">3.5</cx:pt>
          <cx:pt idx="36">3.6400000000000001</cx:pt>
          <cx:pt idx="37">4.6699999999999999</cx:pt>
          <cx:pt idx="38">3.9500000000000002</cx:pt>
          <cx:pt idx="39">3.8100000000000001</cx:pt>
          <cx:pt idx="40">2.6800000000000002</cx:pt>
          <cx:pt idx="41">3.5299999999999998</cx:pt>
          <cx:pt idx="42">3.3799999999999999</cx:pt>
          <cx:pt idx="43">5.0899999999999999</cx:pt>
          <cx:pt idx="44">4.1600000000000001</cx:pt>
          <cx:pt idx="45">4.4299999999999997</cx:pt>
          <cx:pt idx="46">3.1000000000000001</cx:pt>
          <cx:pt idx="47">4.8700000000000001</cx:pt>
          <cx:pt idx="48">3.4900000000000002</cx:pt>
          <cx:pt idx="49">2.6400000000000001</cx:pt>
          <cx:pt idx="50">1.8400000000000001</cx:pt>
          <cx:pt idx="51">1.6899999999999999</cx:pt>
          <cx:pt idx="52">1.6200000000000001</cx:pt>
          <cx:pt idx="53">2.1600000000000001</cx:pt>
          <cx:pt idx="54">2.02</cx:pt>
          <cx:pt idx="55">1.73</cx:pt>
          <cx:pt idx="56">1.71</cx:pt>
          <cx:pt idx="57">2.1800000000000002</cx:pt>
          <cx:pt idx="58">1.97</cx:pt>
          <cx:pt idx="59">1.6899999999999999</cx:pt>
          <cx:pt idx="60">1.54</cx:pt>
          <cx:pt idx="61">2.3199999999999998</cx:pt>
          <cx:pt idx="62">3.9100000000000001</cx:pt>
          <cx:pt idx="63">4.4699999999999998</cx:pt>
          <cx:pt idx="64">3.5699999999999998</cx:pt>
          <cx:pt idx="65">5.5300000000000002</cx:pt>
          <cx:pt idx="66">3.8700000000000001</cx:pt>
          <cx:pt idx="67">3.9900000000000002</cx:pt>
          <cx:pt idx="68">4.29</cx:pt>
          <cx:pt idx="69">3.0899999999999999</cx:pt>
          <cx:pt idx="70">2.6400000000000001</cx:pt>
          <cx:pt idx="71">4.0499999999999998</cx:pt>
          <cx:pt idx="72">2.4100000000000001</cx:pt>
          <cx:pt idx="73">1.6100000000000001</cx:pt>
          <cx:pt idx="74">1.3</cx:pt>
          <cx:pt idx="75">2.3900000000000001</cx:pt>
          <cx:pt idx="76">2.1499999999999999</cx:pt>
          <cx:pt idx="77">2.0800000000000001</cx:pt>
          <cx:pt idx="78">2.5499999999999998</cx:pt>
          <cx:pt idx="79">1.72</cx:pt>
          <cx:pt idx="80">2.02</cx:pt>
          <cx:pt idx="81">1.8600000000000001</cx:pt>
          <cx:pt idx="82">1.8400000000000001</cx:pt>
          <cx:pt idx="83">2.2599999999999998</cx:pt>
          <cx:pt idx="84">2.46</cx:pt>
          <cx:pt idx="85">22.510000000000002</cx:pt>
          <cx:pt idx="86">1.6000000000000001</cx:pt>
          <cx:pt idx="87">1.9099999999999999</cx:pt>
          <cx:pt idx="88">2.2599999999999998</cx:pt>
          <cx:pt idx="89">2.1800000000000002</cx:pt>
          <cx:pt idx="90">2.27</cx:pt>
          <cx:pt idx="91">2.0800000000000001</cx:pt>
          <cx:pt idx="92">2.2599999999999998</cx:pt>
          <cx:pt idx="93">2.6499999999999999</cx:pt>
          <cx:pt idx="94">3.48</cx:pt>
          <cx:pt idx="95">3.8599999999999999</cx:pt>
          <cx:pt idx="96">3.2599999999999998</cx:pt>
          <cx:pt idx="97">1.4399999999999999</cx:pt>
          <cx:pt idx="98">1.53</cx:pt>
          <cx:pt idx="99">0.98999999999999999</cx:pt>
          <cx:pt idx="100">1.26</cx:pt>
          <cx:pt idx="101">1.5700000000000001</cx:pt>
          <cx:pt idx="102">1.22</cx:pt>
          <cx:pt idx="103">1.3100000000000001</cx:pt>
          <cx:pt idx="104">1.1000000000000001</cx:pt>
          <cx:pt idx="105">1.3700000000000001</cx:pt>
          <cx:pt idx="106">1.3700000000000001</cx:pt>
          <cx:pt idx="107">1.3600000000000001</cx:pt>
          <cx:pt idx="108">1.3899999999999999</cx:pt>
          <cx:pt idx="109">1.3200000000000001</cx:pt>
          <cx:pt idx="110">1.22</cx:pt>
          <cx:pt idx="111">1.29</cx:pt>
          <cx:pt idx="112">1.72</cx:pt>
          <cx:pt idx="113">1.27</cx:pt>
          <cx:pt idx="114">1.26</cx:pt>
          <cx:pt idx="115">1.5800000000000001</cx:pt>
          <cx:pt idx="116">1.01</cx:pt>
          <cx:pt idx="117">2.04</cx:pt>
          <cx:pt idx="118">1.1599999999999999</cx:pt>
          <cx:pt idx="119">2.8199999999999998</cx:pt>
          <cx:pt idx="120">1.6100000000000001</cx:pt>
          <cx:pt idx="121">5.5999999999999996</cx:pt>
          <cx:pt idx="122">1.2</cx:pt>
          <cx:pt idx="123">1.22</cx:pt>
          <cx:pt idx="124">2.4700000000000002</cx:pt>
          <cx:pt idx="125">3.8399999999999999</cx:pt>
          <cx:pt idx="126">4.1900000000000004</cx:pt>
          <cx:pt idx="127">4.9299999999999997</cx:pt>
          <cx:pt idx="128">4.5599999999999996</cx:pt>
          <cx:pt idx="129">3.3399999999999999</cx:pt>
          <cx:pt idx="130">5.0999999999999996</cx:pt>
          <cx:pt idx="131">2.9700000000000002</cx:pt>
          <cx:pt idx="132">5.0800000000000001</cx:pt>
          <cx:pt idx="133">4.0700000000000003</cx:pt>
          <cx:pt idx="134">4</cx:pt>
          <cx:pt idx="135">4.2800000000000002</cx:pt>
          <cx:pt idx="136">3.0699999999999998</cx:pt>
          <cx:pt idx="137">3.4700000000000002</cx:pt>
          <cx:pt idx="138">2.5699999999999998</cx:pt>
          <cx:pt idx="139">5.1600000000000001</cx:pt>
          <cx:pt idx="140">3.6800000000000002</cx:pt>
          <cx:pt idx="141">3.9500000000000002</cx:pt>
          <cx:pt idx="142">3.6400000000000001</cx:pt>
          <cx:pt idx="143">3.6899999999999999</cx:pt>
          <cx:pt idx="144">3.7799999999999998</cx:pt>
          <cx:pt idx="145">3.48</cx:pt>
          <cx:pt idx="146">2</cx:pt>
          <cx:pt idx="147">3.2000000000000002</cx:pt>
          <cx:pt idx="148">3.2200000000000002</cx:pt>
        </cx:lvl>
      </cx:numDim>
    </cx:data>
    <cx:data id="1">
      <cx:numDim type="val">
        <cx:f>Sheet5!$C$2:$C$176</cx:f>
        <cx:lvl ptCount="175" formatCode="General">
          <cx:pt idx="0">27.539999999999999</cx:pt>
          <cx:pt idx="1">29.48</cx:pt>
          <cx:pt idx="2">5.6399999999999997</cx:pt>
          <cx:pt idx="3">3.3900000000000001</cx:pt>
          <cx:pt idx="4">5.2599999999999998</cx:pt>
          <cx:pt idx="5">2.7999999999999998</cx:pt>
          <cx:pt idx="6">5.3300000000000001</cx:pt>
          <cx:pt idx="7">1.8200000000000001</cx:pt>
          <cx:pt idx="8">3</cx:pt>
          <cx:pt idx="9">10.800000000000001</cx:pt>
          <cx:pt idx="10">4.4100000000000001</cx:pt>
          <cx:pt idx="11">12.140000000000001</cx:pt>
          <cx:pt idx="12">69.010000000000005</cx:pt>
          <cx:pt idx="13">1.8</cx:pt>
          <cx:pt idx="14">4.6299999999999999</cx:pt>
          <cx:pt idx="15">4.5099999999999998</cx:pt>
          <cx:pt idx="16">5.25</cx:pt>
          <cx:pt idx="17">17.859999999999999</cx:pt>
          <cx:pt idx="18">10.109999999999999</cx:pt>
          <cx:pt idx="19">2.8500000000000001</cx:pt>
          <cx:pt idx="20">2.7599999999999998</cx:pt>
          <cx:pt idx="21">20.510000000000002</cx:pt>
          <cx:pt idx="22">71.75</cx:pt>
          <cx:pt idx="23">9.1799999999999997</cx:pt>
          <cx:pt idx="24">6.4299999999999997</cx:pt>
          <cx:pt idx="25">5.6200000000000001</cx:pt>
        </cx:lvl>
      </cx:numDim>
    </cx:data>
  </cx:chartData>
  <cx:chart>
    <cx:plotArea>
      <cx:plotAreaRegion>
        <cx:series layoutId="boxWhisker" uniqueId="{EBC171D8-B6A4-4DAF-A4F2-2A230AF72C85}">
          <cx:tx>
            <cx:txData>
              <cx:f>Sheet5!$B$1</cx:f>
              <cx:v>msd(1st DB)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7D5DB77F-7378-4626-B9D4-55618BF21416}">
          <cx:tx>
            <cx:txData>
              <cx:f>Sheet5!$C$1</cx:f>
              <cx:v>msd(2nd DB)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5"/>
        <cx:tickLabels/>
      </cx:axis>
      <cx:axis id="1">
        <cx:valScaling/>
        <cx:majorGridlines/>
        <cx:minorGridlines/>
        <cx:tickLabels/>
      </cx:axis>
    </cx:plotArea>
    <cx:legend pos="t" align="ctr" overlay="0">
      <cx:txPr>
        <a:bodyPr spcFirstLastPara="1" vertOverflow="ellipsis" wrap="square" lIns="0" tIns="0" rIns="0" bIns="0" anchor="ctr" anchorCtr="1"/>
        <a:lstStyle/>
        <a:p>
          <a:pPr>
            <a:defRPr sz="1200"/>
          </a:pPr>
          <a:endParaRPr lang="en-US" sz="1200"/>
        </a:p>
      </cx:txPr>
    </cx:legend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7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5000"/>
            <a:lumOff val="6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/>
      </a:solidFill>
      <a:ln w="28575">
        <a:solidFill>
          <a:schemeClr val="phClr"/>
        </a:solidFill>
      </a:ln>
      <a:effectLst>
        <a:innerShdw blurRad="114300">
          <a:schemeClr val="phClr"/>
        </a:innerShdw>
      </a:effectLst>
    </cs:spPr>
  </cs:dataPoint3D>
  <cs:dataPointLine>
    <cs:lnRef idx="0"/>
    <cs:fillRef idx="0"/>
    <cs:effectRef idx="0"/>
    <cs:fontRef idx="minor">
      <a:schemeClr val="dk1"/>
    </cs:fontRef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60000"/>
        </a:schemeClr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35000"/>
            <a:lumOff val="6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2857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25400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  <cs:bodyPr rot="0" vert="horz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2857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  <cs:bodyPr rot="-60000000" vert="horz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7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5000"/>
            <a:lumOff val="6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/>
      </a:solidFill>
      <a:ln w="28575">
        <a:solidFill>
          <a:schemeClr val="phClr"/>
        </a:solidFill>
      </a:ln>
      <a:effectLst>
        <a:innerShdw blurRad="114300">
          <a:schemeClr val="phClr"/>
        </a:innerShdw>
      </a:effectLst>
    </cs:spPr>
  </cs:dataPoint3D>
  <cs:dataPointLine>
    <cs:lnRef idx="0"/>
    <cs:fillRef idx="0"/>
    <cs:effectRef idx="0"/>
    <cs:fontRef idx="minor">
      <a:schemeClr val="dk1"/>
    </cs:fontRef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60000"/>
        </a:schemeClr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35000"/>
            <a:lumOff val="6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2857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25400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  <cs:bodyPr rot="0" vert="horz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2857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  <cs:bodyPr rot="-60000000" vert="horz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158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2863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158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E8C5BD47-55D6-1344-B91F-7C24D2E19559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74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158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2863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158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92BE362E-78BA-324A-8038-5482DADFDF7D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512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i="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Thank you for coming to my presentation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15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26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479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99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33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04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026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36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061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39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682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Variation</a:t>
            </a:r>
            <a:r>
              <a:rPr lang="en-US" baseline="0" dirty="0" smtClean="0"/>
              <a:t> of esophagus 5% </a:t>
            </a:r>
          </a:p>
          <a:p>
            <a:r>
              <a:rPr lang="en-US" baseline="0" dirty="0" smtClean="0"/>
              <a:t>Test 033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40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5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test097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44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15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3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327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the left figure shows the </a:t>
            </a:r>
            <a:r>
              <a:rPr lang="en-US" baseline="0" dirty="0" err="1" smtClean="0"/>
              <a:t>ct</a:t>
            </a:r>
            <a:r>
              <a:rPr lang="en-US" baseline="0" dirty="0" smtClean="0"/>
              <a:t> scan of one patient with esophageal cancer without delineation and the right figure shows the delineated tumor in that scan</a:t>
            </a:r>
          </a:p>
          <a:p>
            <a:r>
              <a:rPr lang="en-US" baseline="0" dirty="0" smtClean="0"/>
              <a:t>If one looks at the left image, it is really hard to say when the tumor starts and when it stops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4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6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Developing an automatic and reliable </a:t>
            </a:r>
            <a:r>
              <a:rPr lang="nl-NL" dirty="0" smtClean="0"/>
              <a:t>approach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en-US" dirty="0" smtClean="0"/>
              <a:t>esophageal GTV segmentation </a:t>
            </a:r>
            <a:r>
              <a:rPr lang="nl-NL" dirty="0" smtClean="0"/>
              <a:t>is </a:t>
            </a:r>
            <a:r>
              <a:rPr lang="nl-NL" dirty="0" err="1" smtClean="0"/>
              <a:t>desirable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5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37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6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88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1200" dirty="0" smtClean="0">
                <a:latin typeface="Arial" charset="0"/>
                <a:ea typeface="ＭＳ Ｐゴシック" charset="0"/>
              </a:rPr>
              <a:t>Issue: </a:t>
            </a:r>
            <a:r>
              <a:rPr lang="en-US" kern="1200" dirty="0" smtClean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As information passes through many layers, it can vanish and wash out by the time it reaches the end /or beginning of the network!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8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62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9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141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10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8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25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39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 userDrawn="1"/>
        </p:nvSpPr>
        <p:spPr>
          <a:xfrm>
            <a:off x="6527800" y="2282300"/>
            <a:ext cx="2321302" cy="2321302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04926" y="2425710"/>
            <a:ext cx="4527551" cy="260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 dirty="0" err="1" smtClean="0"/>
              <a:t>Subtitle</a:t>
            </a:r>
            <a:endParaRPr lang="en-GB" noProof="0" dirty="0" smtClean="0"/>
          </a:p>
        </p:txBody>
      </p:sp>
      <p:sp>
        <p:nvSpPr>
          <p:cNvPr id="2" name="Rechthoek 1"/>
          <p:cNvSpPr/>
          <p:nvPr userDrawn="1"/>
        </p:nvSpPr>
        <p:spPr bwMode="auto">
          <a:xfrm>
            <a:off x="0" y="0"/>
            <a:ext cx="9143997" cy="112395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1304926" y="3443772"/>
            <a:ext cx="4530829" cy="31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Speaker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304926" y="3755500"/>
            <a:ext cx="4545117" cy="31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 b="0" i="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nl-NL" dirty="0" err="1" smtClean="0"/>
              <a:t>Department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 hasCustomPrompt="1"/>
          </p:nvPr>
        </p:nvSpPr>
        <p:spPr bwMode="auto">
          <a:xfrm>
            <a:off x="1304925" y="4067226"/>
            <a:ext cx="4545118" cy="31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1800" b="0" i="0" kern="800" cap="all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smtClean="0"/>
              <a:t>LOCATION</a:t>
            </a:r>
            <a:endParaRPr lang="en-GB" dirty="0"/>
          </a:p>
        </p:txBody>
      </p:sp>
      <p:pic>
        <p:nvPicPr>
          <p:cNvPr id="25" name="Afbeelding 24" descr="logo UL_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4214982"/>
            <a:ext cx="495798" cy="576000"/>
          </a:xfrm>
          <a:prstGeom prst="rect">
            <a:avLst/>
          </a:prstGeom>
        </p:spPr>
      </p:pic>
      <p:sp>
        <p:nvSpPr>
          <p:cNvPr id="29" name="Rechthoek 28"/>
          <p:cNvSpPr/>
          <p:nvPr userDrawn="1"/>
        </p:nvSpPr>
        <p:spPr bwMode="auto">
          <a:xfrm>
            <a:off x="1146174" y="1130300"/>
            <a:ext cx="7997825" cy="1152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1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6527800" y="2282300"/>
            <a:ext cx="2321302" cy="232130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 smtClean="0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15" name="Rechthoek 14"/>
          <p:cNvSpPr/>
          <p:nvPr userDrawn="1"/>
        </p:nvSpPr>
        <p:spPr bwMode="auto">
          <a:xfrm>
            <a:off x="-1" y="4914900"/>
            <a:ext cx="9143999" cy="228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04927" y="1137712"/>
            <a:ext cx="7548562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108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Titelstijl van model bewerken</a:t>
            </a:r>
            <a:endParaRPr lang="en-GB" dirty="0"/>
          </a:p>
        </p:txBody>
      </p:sp>
      <p:sp>
        <p:nvSpPr>
          <p:cNvPr id="3" name="Rechthoek 2"/>
          <p:cNvSpPr/>
          <p:nvPr userDrawn="1"/>
        </p:nvSpPr>
        <p:spPr bwMode="auto">
          <a:xfrm>
            <a:off x="-2" y="2282300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8" name="Afbeelding 17" descr="logo lumc_Fedra_PPT_20 mm 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278075"/>
            <a:ext cx="2293895" cy="576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8" y="1016001"/>
            <a:ext cx="3008313" cy="3735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Titelstijl van model bewerken</a:t>
            </a:r>
            <a:endParaRPr lang="en-GB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2F0F8178-6E12-476F-95EC-13DBC610B291}" type="datetime5">
              <a:rPr lang="en-US" smtClean="0"/>
              <a:t>10-Mar-19</a:t>
            </a:fld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1739" y="1022350"/>
            <a:ext cx="5121970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434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016000"/>
            <a:ext cx="5040000" cy="3735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 smtClean="0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016000"/>
            <a:ext cx="3003550" cy="890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Titelstijl van model bewerken</a:t>
            </a:r>
            <a:endParaRPr lang="en-GB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144D91D-7B5A-49DD-9F49-3719119E4B7D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580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 bwMode="auto">
          <a:xfrm>
            <a:off x="1146174" y="1130300"/>
            <a:ext cx="7997825" cy="1155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hthoek 10"/>
          <p:cNvSpPr/>
          <p:nvPr userDrawn="1"/>
        </p:nvSpPr>
        <p:spPr bwMode="auto">
          <a:xfrm>
            <a:off x="0" y="0"/>
            <a:ext cx="8947149" cy="95157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323975" y="1130301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spcCol="360000" anchor="t" anchorCtr="0" compatLnSpc="1">
            <a:prstTxWarp prst="textNoShape">
              <a:avLst/>
            </a:prstTxWarp>
          </a:bodyPr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err="1" smtClean="0"/>
              <a:t>Title</a:t>
            </a:r>
            <a:r>
              <a:rPr lang="nl-NL" dirty="0" smtClean="0"/>
              <a:t> or </a:t>
            </a:r>
            <a:r>
              <a:rPr lang="nl-NL" dirty="0" err="1" smtClean="0"/>
              <a:t>address</a:t>
            </a:r>
            <a:endParaRPr lang="nl-NL" dirty="0" smtClean="0"/>
          </a:p>
        </p:txBody>
      </p:sp>
      <p:sp>
        <p:nvSpPr>
          <p:cNvPr id="12" name="Rechthoek 11"/>
          <p:cNvSpPr/>
          <p:nvPr userDrawn="1"/>
        </p:nvSpPr>
        <p:spPr bwMode="auto">
          <a:xfrm>
            <a:off x="-2" y="2282300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432604"/>
            <a:ext cx="7524751" cy="2310846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pic>
        <p:nvPicPr>
          <p:cNvPr id="16" name="Afbeelding 15" descr="logo UL_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4214982"/>
            <a:ext cx="495798" cy="576000"/>
          </a:xfrm>
          <a:prstGeom prst="rect">
            <a:avLst/>
          </a:prstGeom>
        </p:spPr>
      </p:pic>
      <p:sp>
        <p:nvSpPr>
          <p:cNvPr id="1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0" name="Afbeelding 19" descr="logo lumc_Fedra_PPT_20 mm 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278075"/>
            <a:ext cx="2293895" cy="576000"/>
          </a:xfrm>
          <a:prstGeom prst="rect">
            <a:avLst/>
          </a:prstGeom>
        </p:spPr>
      </p:pic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2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2942F40A-97EB-4D3C-BEA6-E0A16547780C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030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onder voett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Rechthoek 5"/>
          <p:cNvSpPr/>
          <p:nvPr userDrawn="1"/>
        </p:nvSpPr>
        <p:spPr bwMode="auto">
          <a:xfrm>
            <a:off x="0" y="4895850"/>
            <a:ext cx="9144000" cy="2476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858441"/>
            <a:ext cx="8291512" cy="4030265"/>
          </a:xfrm>
        </p:spPr>
        <p:txBody>
          <a:bodyPr/>
          <a:lstStyle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889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 bwMode="auto">
          <a:xfrm>
            <a:off x="0" y="0"/>
            <a:ext cx="9143999" cy="49403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/>
            </a:lvl1pPr>
          </a:lstStyle>
          <a:p>
            <a:r>
              <a:rPr lang="nl-NL" dirty="0" err="1" smtClean="0"/>
              <a:t>section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6527800" y="2282300"/>
            <a:ext cx="2321302" cy="2321302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 smtClean="0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5"/>
          </p:nvPr>
        </p:nvSpPr>
        <p:spPr>
          <a:xfrm>
            <a:off x="566738" y="2282300"/>
            <a:ext cx="5738812" cy="2469088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3C80F931-C8FC-4F10-8B2F-1C25E99A6A0E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069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016000"/>
            <a:ext cx="8286750" cy="3735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Titelstijl van model bewerken</a:t>
            </a:r>
            <a:endParaRPr lang="en-GB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306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 smtClean="0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0" y="4933950"/>
            <a:ext cx="9144000" cy="20955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016000"/>
            <a:ext cx="8286750" cy="3735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25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66739" y="1"/>
            <a:ext cx="6610350" cy="50165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0" y="4933950"/>
            <a:ext cx="9144000" cy="20955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>
            <a:off x="0" y="501650"/>
            <a:ext cx="9144000" cy="4191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704850"/>
            <a:ext cx="8286750" cy="4046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53530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9" y="1022350"/>
            <a:ext cx="4003675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3" y="1022350"/>
            <a:ext cx="4003675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GB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Titelstijl van model bewerken</a:t>
            </a:r>
            <a:endParaRPr lang="en-GB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0ACD3A8-5D26-4FFE-8994-6F2485FE52C1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182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9" y="1016000"/>
            <a:ext cx="4003675" cy="78521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1904999"/>
            <a:ext cx="4003676" cy="285968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016000"/>
            <a:ext cx="4004630" cy="78521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1904999"/>
            <a:ext cx="4004630" cy="28596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Titelstijl van model bewerken</a:t>
            </a:r>
            <a:endParaRPr lang="en-GB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4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54CDE616-6014-4500-845E-68FAA935A3CB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032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Titelstijl van model bewerken</a:t>
            </a:r>
            <a:endParaRPr lang="en-GB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72F6ED4F-0155-46B9-B4EC-D913329A014D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1256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4F16BB30-9BC6-46DC-A3DA-FEB66C1146A0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589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 userDrawn="1"/>
        </p:nvSpPr>
        <p:spPr bwMode="auto">
          <a:xfrm>
            <a:off x="8002588" y="4933950"/>
            <a:ext cx="1141412" cy="216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hthoek 12"/>
          <p:cNvSpPr/>
          <p:nvPr userDrawn="1"/>
        </p:nvSpPr>
        <p:spPr bwMode="auto">
          <a:xfrm>
            <a:off x="1143000" y="4933950"/>
            <a:ext cx="6859588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Rechthoek 1"/>
          <p:cNvSpPr/>
          <p:nvPr userDrawn="1"/>
        </p:nvSpPr>
        <p:spPr bwMode="auto">
          <a:xfrm>
            <a:off x="0" y="4933950"/>
            <a:ext cx="1143000" cy="216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9" name="Afbeelding 8" descr="bovenbalk PPT 2b.pdf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3600"/>
          </a:xfrm>
          <a:prstGeom prst="rect">
            <a:avLst/>
          </a:prstGeom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39E8DB1C-D9E4-40B4-98F1-B239D22C0C4A}" type="datetime5">
              <a:rPr lang="en-US" smtClean="0"/>
              <a:t>10-Mar-19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9" y="0"/>
            <a:ext cx="66103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Titelstijl van model bewerken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16000"/>
            <a:ext cx="8291512" cy="373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GB" dirty="0"/>
          </a:p>
        </p:txBody>
      </p:sp>
      <p:sp>
        <p:nvSpPr>
          <p:cNvPr id="12" name="Rechthoek 11"/>
          <p:cNvSpPr/>
          <p:nvPr userDrawn="1"/>
        </p:nvSpPr>
        <p:spPr bwMode="auto">
          <a:xfrm>
            <a:off x="6861176" y="4933950"/>
            <a:ext cx="1141412" cy="216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63" r:id="rId13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400" b="1" i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2pPr>
      <a:lvl3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3pPr>
      <a:lvl4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4pPr>
      <a:lvl5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0" indent="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FontTx/>
        <a:buNone/>
        <a:defRPr sz="2000">
          <a:solidFill>
            <a:schemeClr val="accent6"/>
          </a:solidFill>
          <a:latin typeface="+mn-lt"/>
          <a:ea typeface="+mn-ea"/>
          <a:cs typeface="+mn-cs"/>
        </a:defRPr>
      </a:lvl1pPr>
      <a:lvl2pPr marL="0" indent="-18732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accent6"/>
          </a:solidFill>
          <a:latin typeface="+mn-lt"/>
          <a:ea typeface="+mn-ea"/>
        </a:defRPr>
      </a:lvl2pPr>
      <a:lvl3pPr marL="360000" indent="-18573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3pPr>
      <a:lvl4pPr marL="720000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4pPr>
      <a:lvl5pPr marL="1080000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.png"/><Relationship Id="rId5" Type="http://schemas.microsoft.com/office/2014/relationships/chartEx" Target="../charts/chartEx2.xml"/><Relationship Id="rId4" Type="http://schemas.openxmlformats.org/officeDocument/2006/relationships/image" Target="../media/image2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(3D </a:t>
            </a:r>
            <a:r>
              <a:rPr lang="en-US" dirty="0"/>
              <a:t>Convolutional Neural </a:t>
            </a:r>
            <a:r>
              <a:rPr lang="en-US" dirty="0" smtClean="0"/>
              <a:t>Networks)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GB" dirty="0" smtClean="0"/>
              <a:t>LKEB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GB" dirty="0" smtClean="0"/>
              <a:t>Leiden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Dense-</a:t>
            </a:r>
            <a:r>
              <a:rPr lang="en-US" dirty="0" err="1" smtClean="0"/>
              <a:t>Unet</a:t>
            </a:r>
            <a:r>
              <a:rPr lang="en-US" dirty="0" smtClean="0"/>
              <a:t> for Esophageal Gross Tumor volume Segmentation in CT images</a:t>
            </a:r>
            <a:endParaRPr lang="en-GB" dirty="0"/>
          </a:p>
        </p:txBody>
      </p:sp>
      <p:pic>
        <p:nvPicPr>
          <p:cNvPr id="8" name="Picture 2" descr="Image result for cancer junction stomach esophag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92" y="1609718"/>
            <a:ext cx="2440597" cy="31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Sahar Yousefi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07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759514" y="1787338"/>
            <a:ext cx="6077422" cy="176548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92D050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5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4345403" y="2403568"/>
            <a:ext cx="1857363" cy="8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2865608" y="1996734"/>
            <a:ext cx="3490777" cy="11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5698698" y="2429012"/>
            <a:ext cx="1857363" cy="84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1685794" y="2364940"/>
            <a:ext cx="1857363" cy="80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1219403" y="1121179"/>
            <a:ext cx="6783185" cy="207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Advantages</a:t>
            </a:r>
            <a:r>
              <a:rPr lang="en-US" sz="1600" dirty="0"/>
              <a:t>: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 the flow of information and gradients throughout the network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Leads to feature re-usability</a:t>
            </a:r>
          </a:p>
          <a:p>
            <a:endParaRPr lang="nl-NL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Esophageal Gross Tumor Segmentation using 3D CNN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8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4183825" y="2025354"/>
            <a:ext cx="3490777" cy="11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1373658" y="1454818"/>
            <a:ext cx="5125704" cy="172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2711232" y="1479837"/>
            <a:ext cx="5125704" cy="172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1526758" y="2005206"/>
            <a:ext cx="3490777" cy="11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3013196" y="2419544"/>
            <a:ext cx="1857363" cy="80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Group 89"/>
          <p:cNvGrpSpPr/>
          <p:nvPr/>
        </p:nvGrpSpPr>
        <p:grpSpPr>
          <a:xfrm>
            <a:off x="1002695" y="2822818"/>
            <a:ext cx="646277" cy="595377"/>
            <a:chOff x="1079500" y="2423810"/>
            <a:chExt cx="828869" cy="846021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079500" y="2423810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140449" y="2505566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15660" y="2585735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90871" y="2642957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grpSp>
        <p:nvGrpSpPr>
          <p:cNvPr id="95" name="Group 94"/>
          <p:cNvGrpSpPr/>
          <p:nvPr/>
        </p:nvGrpSpPr>
        <p:grpSpPr>
          <a:xfrm>
            <a:off x="3730172" y="2888311"/>
            <a:ext cx="563315" cy="563951"/>
            <a:chOff x="4341684" y="2390537"/>
            <a:chExt cx="794378" cy="788799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1684" y="2390537"/>
              <a:ext cx="628650" cy="62865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6895" y="2472293"/>
              <a:ext cx="628650" cy="62865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7412" y="2550686"/>
              <a:ext cx="628650" cy="628650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2313455" y="2832090"/>
            <a:ext cx="604109" cy="586219"/>
            <a:chOff x="2731344" y="2422034"/>
            <a:chExt cx="763617" cy="790575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344" y="2422034"/>
              <a:ext cx="581025" cy="628650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2640" y="2503790"/>
              <a:ext cx="581025" cy="628650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3936" y="2583959"/>
              <a:ext cx="581025" cy="628650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6400662" y="2885462"/>
            <a:ext cx="642537" cy="565035"/>
            <a:chOff x="5964613" y="2453462"/>
            <a:chExt cx="803178" cy="791113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4613" y="2453462"/>
              <a:ext cx="613384" cy="632856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58654" y="2542583"/>
              <a:ext cx="613384" cy="632856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54407" y="2611719"/>
              <a:ext cx="613384" cy="632856"/>
            </a:xfrm>
            <a:prstGeom prst="rect">
              <a:avLst/>
            </a:prstGeom>
          </p:spPr>
        </p:pic>
      </p:grpSp>
      <p:cxnSp>
        <p:nvCxnSpPr>
          <p:cNvPr id="110" name="Straight Arrow Connector 109"/>
          <p:cNvCxnSpPr/>
          <p:nvPr/>
        </p:nvCxnSpPr>
        <p:spPr bwMode="auto">
          <a:xfrm flipV="1">
            <a:off x="4293487" y="3237730"/>
            <a:ext cx="648670" cy="967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 bwMode="auto">
          <a:xfrm flipV="1">
            <a:off x="2917564" y="3221706"/>
            <a:ext cx="759462" cy="16024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 bwMode="auto">
          <a:xfrm flipV="1">
            <a:off x="1648972" y="3215638"/>
            <a:ext cx="678959" cy="1198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3219086" y="3053627"/>
            <a:ext cx="301686" cy="338554"/>
            <a:chOff x="3054641" y="2689866"/>
            <a:chExt cx="301686" cy="338554"/>
          </a:xfrm>
        </p:grpSpPr>
        <p:sp>
          <p:nvSpPr>
            <p:cNvPr id="114" name="Oval 113"/>
            <p:cNvSpPr/>
            <p:nvPr/>
          </p:nvSpPr>
          <p:spPr bwMode="auto">
            <a:xfrm>
              <a:off x="3069078" y="2719553"/>
              <a:ext cx="266700" cy="279180"/>
            </a:xfrm>
            <a:prstGeom prst="ellipse">
              <a:avLst/>
            </a:prstGeom>
            <a:solidFill>
              <a:srgbClr val="C4A7F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054641" y="2689866"/>
              <a:ext cx="3016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+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516295" y="3068452"/>
            <a:ext cx="301686" cy="338554"/>
            <a:chOff x="3054641" y="2689866"/>
            <a:chExt cx="301686" cy="338554"/>
          </a:xfrm>
        </p:grpSpPr>
        <p:sp>
          <p:nvSpPr>
            <p:cNvPr id="117" name="Oval 116"/>
            <p:cNvSpPr/>
            <p:nvPr/>
          </p:nvSpPr>
          <p:spPr bwMode="auto">
            <a:xfrm>
              <a:off x="3069078" y="2719553"/>
              <a:ext cx="266700" cy="279180"/>
            </a:xfrm>
            <a:prstGeom prst="ellipse">
              <a:avLst/>
            </a:prstGeom>
            <a:solidFill>
              <a:srgbClr val="C4A7F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054641" y="2689866"/>
              <a:ext cx="3016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+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56932" y="3037904"/>
            <a:ext cx="301686" cy="338554"/>
            <a:chOff x="3054641" y="2689866"/>
            <a:chExt cx="301686" cy="338554"/>
          </a:xfrm>
        </p:grpSpPr>
        <p:sp>
          <p:nvSpPr>
            <p:cNvPr id="120" name="Oval 119"/>
            <p:cNvSpPr/>
            <p:nvPr/>
          </p:nvSpPr>
          <p:spPr bwMode="auto">
            <a:xfrm>
              <a:off x="3069078" y="2719553"/>
              <a:ext cx="266700" cy="279180"/>
            </a:xfrm>
            <a:prstGeom prst="ellipse">
              <a:avLst/>
            </a:prstGeom>
            <a:solidFill>
              <a:srgbClr val="C4A7F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054641" y="2689866"/>
              <a:ext cx="3016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+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06510" y="2835368"/>
            <a:ext cx="564846" cy="578979"/>
            <a:chOff x="5097525" y="2556237"/>
            <a:chExt cx="621183" cy="635494"/>
          </a:xfrm>
        </p:grpSpPr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7525" y="2556237"/>
              <a:ext cx="476136" cy="476136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71706" y="2629737"/>
              <a:ext cx="476136" cy="476136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2572" y="2715595"/>
              <a:ext cx="476136" cy="476136"/>
            </a:xfrm>
            <a:prstGeom prst="rect">
              <a:avLst/>
            </a:prstGeom>
          </p:spPr>
        </p:pic>
      </p:grpSp>
      <p:cxnSp>
        <p:nvCxnSpPr>
          <p:cNvPr id="127" name="Straight Arrow Connector 126"/>
          <p:cNvCxnSpPr/>
          <p:nvPr/>
        </p:nvCxnSpPr>
        <p:spPr bwMode="auto">
          <a:xfrm flipV="1">
            <a:off x="5571356" y="3262775"/>
            <a:ext cx="800224" cy="6386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5897346" y="3102389"/>
            <a:ext cx="301686" cy="338554"/>
            <a:chOff x="3054641" y="2689866"/>
            <a:chExt cx="301686" cy="338554"/>
          </a:xfrm>
        </p:grpSpPr>
        <p:sp>
          <p:nvSpPr>
            <p:cNvPr id="129" name="Oval 128"/>
            <p:cNvSpPr/>
            <p:nvPr/>
          </p:nvSpPr>
          <p:spPr bwMode="auto">
            <a:xfrm>
              <a:off x="3069078" y="2719553"/>
              <a:ext cx="266700" cy="279180"/>
            </a:xfrm>
            <a:prstGeom prst="ellipse">
              <a:avLst/>
            </a:prstGeom>
            <a:solidFill>
              <a:srgbClr val="C4A7F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4641" y="2689866"/>
              <a:ext cx="3016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+</a:t>
              </a:r>
            </a:p>
          </p:txBody>
        </p:sp>
      </p:grpSp>
      <p:cxnSp>
        <p:nvCxnSpPr>
          <p:cNvPr id="131" name="Straight Arrow Connector 130"/>
          <p:cNvCxnSpPr/>
          <p:nvPr/>
        </p:nvCxnSpPr>
        <p:spPr bwMode="auto">
          <a:xfrm flipV="1">
            <a:off x="7082443" y="3291222"/>
            <a:ext cx="909330" cy="8932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260498" y="3121944"/>
            <a:ext cx="301686" cy="338554"/>
            <a:chOff x="3054641" y="2689866"/>
            <a:chExt cx="301686" cy="338554"/>
          </a:xfrm>
        </p:grpSpPr>
        <p:sp>
          <p:nvSpPr>
            <p:cNvPr id="133" name="Oval 132"/>
            <p:cNvSpPr/>
            <p:nvPr/>
          </p:nvSpPr>
          <p:spPr bwMode="auto">
            <a:xfrm>
              <a:off x="3069078" y="2719553"/>
              <a:ext cx="266700" cy="279180"/>
            </a:xfrm>
            <a:prstGeom prst="ellipse">
              <a:avLst/>
            </a:prstGeom>
            <a:solidFill>
              <a:srgbClr val="C4A7F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54641" y="2689866"/>
              <a:ext cx="3016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+</a:t>
              </a:r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773" y="282577"/>
            <a:ext cx="4610498" cy="1504761"/>
          </a:xfrm>
          <a:prstGeom prst="round2DiagRect">
            <a:avLst>
              <a:gd name="adj1" fmla="val 16667"/>
              <a:gd name="adj2" fmla="val 707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174071" y="1784312"/>
            <a:ext cx="171232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</a:rPr>
              <a:t>Dense Block (DB)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35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previous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74" y="934244"/>
            <a:ext cx="5622074" cy="19752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6738" y="441764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Yousefi, Sahar, et al. "Esophageal Gross Tumor Volume Segmentation Using a 3D Convolutional Neural Network." </a:t>
            </a:r>
            <a:r>
              <a:rPr lang="en-US" sz="105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MICCAI</a:t>
            </a:r>
            <a:r>
              <a:rPr lang="en-US" sz="105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2018.</a:t>
            </a:r>
            <a:endParaRPr lang="en-US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69073"/>
          <a:stretch/>
        </p:blipFill>
        <p:spPr>
          <a:xfrm>
            <a:off x="1261307" y="2816662"/>
            <a:ext cx="1493159" cy="1679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14420"/>
          <a:stretch/>
        </p:blipFill>
        <p:spPr>
          <a:xfrm>
            <a:off x="3134242" y="3196479"/>
            <a:ext cx="1127094" cy="1033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317" y="3189994"/>
            <a:ext cx="1261437" cy="103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9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Dataset- the MICCAI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91" y="0"/>
            <a:ext cx="3945409" cy="1386146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66738" y="1144588"/>
            <a:ext cx="8402002" cy="363315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 smtClean="0"/>
              <a:t>Dataset 1: contains 21 </a:t>
            </a:r>
            <a:r>
              <a:rPr lang="en-US" sz="1400" dirty="0"/>
              <a:t>distinct </a:t>
            </a:r>
            <a:r>
              <a:rPr lang="en-US" sz="1400" dirty="0" smtClean="0"/>
              <a:t>patients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For each patient: five repeat CT scans captured at different time points.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702900" lvl="2" indent="-34290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For three time points, there was one 3D CT scan,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For two time points there were one 3D CT scan and one 4D CT scan (consisting of 10 breathing phases)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 smtClean="0"/>
              <a:t>Dataset 2: contains </a:t>
            </a:r>
            <a:r>
              <a:rPr lang="en-US" sz="1400" dirty="0"/>
              <a:t>29 distinct </a:t>
            </a:r>
            <a:r>
              <a:rPr lang="en-US" sz="1400" dirty="0" smtClean="0"/>
              <a:t>patients</a:t>
            </a:r>
          </a:p>
          <a:p>
            <a:pPr marL="817200" lvl="2" indent="-457200">
              <a:buFont typeface="Arial" panose="020B0604020202020204" pitchFamily="34" charset="0"/>
              <a:buChar char="•"/>
            </a:pPr>
            <a:r>
              <a:rPr lang="en-US" sz="1200" dirty="0" smtClean="0"/>
              <a:t>A single </a:t>
            </a:r>
            <a:r>
              <a:rPr lang="en-US" sz="1200" dirty="0"/>
              <a:t>3D CT scan </a:t>
            </a:r>
            <a:r>
              <a:rPr lang="en-US" sz="1200" dirty="0" smtClean="0"/>
              <a:t>per each patient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Delineation: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For each scan there was a corresponding esophageal GTV segmentation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Dataset 1: done by one physician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Dataset 2: done by multiple physician!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Scanning protocol and scanners: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Same for the both dataset</a:t>
            </a:r>
            <a:endParaRPr lang="nl-NL" sz="1400" dirty="0"/>
          </a:p>
        </p:txBody>
      </p:sp>
      <p:sp>
        <p:nvSpPr>
          <p:cNvPr id="15" name="Flowchart: Document 14"/>
          <p:cNvSpPr/>
          <p:nvPr/>
        </p:nvSpPr>
        <p:spPr bwMode="auto">
          <a:xfrm>
            <a:off x="2993867" y="1692910"/>
            <a:ext cx="566246" cy="444500"/>
          </a:xfrm>
          <a:prstGeom prst="flowChart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Flowchart: Document 15"/>
          <p:cNvSpPr/>
          <p:nvPr/>
        </p:nvSpPr>
        <p:spPr bwMode="auto">
          <a:xfrm>
            <a:off x="4698376" y="1699049"/>
            <a:ext cx="540508" cy="444500"/>
          </a:xfrm>
          <a:prstGeom prst="flowChart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Flowchart: Multidocument 16"/>
          <p:cNvSpPr/>
          <p:nvPr/>
        </p:nvSpPr>
        <p:spPr bwMode="auto">
          <a:xfrm>
            <a:off x="3856706" y="1692910"/>
            <a:ext cx="644266" cy="444500"/>
          </a:xfrm>
          <a:prstGeom prst="flowChartMulti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8" name="Flowchart: Multidocument 17"/>
          <p:cNvSpPr/>
          <p:nvPr/>
        </p:nvSpPr>
        <p:spPr bwMode="auto">
          <a:xfrm>
            <a:off x="5398896" y="1692622"/>
            <a:ext cx="644266" cy="444500"/>
          </a:xfrm>
          <a:prstGeom prst="flowChartMulti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0" name="Flowchart: Document 19"/>
          <p:cNvSpPr/>
          <p:nvPr/>
        </p:nvSpPr>
        <p:spPr bwMode="auto">
          <a:xfrm>
            <a:off x="6192428" y="1667419"/>
            <a:ext cx="540508" cy="444500"/>
          </a:xfrm>
          <a:prstGeom prst="flowChart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2460744" y="1646888"/>
            <a:ext cx="4838833" cy="548822"/>
          </a:xfrm>
          <a:prstGeom prst="ellipse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45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Eight </a:t>
            </a:r>
            <a:r>
              <a:rPr lang="en-US" dirty="0"/>
              <a:t>(8/85) scans had a </a:t>
            </a:r>
            <a:r>
              <a:rPr lang="en-US" dirty="0" smtClean="0"/>
              <a:t>DSC&lt;0.50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ostly </a:t>
            </a:r>
            <a:r>
              <a:rPr lang="en-US" dirty="0"/>
              <a:t>caused by the presence of air cavities and foreign bodies (feeding tubes, surgical clips) in the </a:t>
            </a:r>
            <a:r>
              <a:rPr lang="en-US" dirty="0" smtClean="0"/>
              <a:t>GTV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Were rarely </a:t>
            </a:r>
            <a:r>
              <a:rPr lang="en-US" dirty="0"/>
              <a:t>seen in the training </a:t>
            </a:r>
            <a:r>
              <a:rPr lang="en-US" dirty="0" smtClean="0"/>
              <a:t>data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573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4400" dirty="0" smtClean="0"/>
              <a:t>Current work</a:t>
            </a:r>
            <a:endParaRPr lang="en-US" sz="4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80F931-C8FC-4F10-8B2F-1C25E99A6A0E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77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Data: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Enriched the 2</a:t>
            </a:r>
            <a:r>
              <a:rPr lang="en-US" baseline="30000" dirty="0"/>
              <a:t>nd</a:t>
            </a:r>
            <a:r>
              <a:rPr lang="en-US" dirty="0"/>
              <a:t> dataset with 120 scans from 120 distinct patients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 structure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Leveraged dilated convolutional layers in Dense blocks 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dirty="0"/>
              <a:t>Increasing the receptive field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dirty="0"/>
              <a:t>Managing GPU memory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5492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Dataset- present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91" y="0"/>
            <a:ext cx="3945409" cy="1386146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66738" y="1144588"/>
            <a:ext cx="8402002" cy="363315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Dataset 1: contains 21 distinct patients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For each patient: five repeat CT scans captured at different time points.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02900" lvl="2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For three time points, there was one 3D CT scan,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For two time points there were one 3D CT scan and one 4D CT scan (consisting of 10 breathing phases)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Dataset 2: contains </a:t>
            </a:r>
            <a:r>
              <a:rPr lang="en-US" sz="1400" b="1" dirty="0" smtClean="0">
                <a:solidFill>
                  <a:srgbClr val="FF0000"/>
                </a:solidFill>
              </a:rPr>
              <a:t>106</a:t>
            </a:r>
            <a:r>
              <a:rPr lang="en-US" sz="1400" dirty="0" smtClean="0"/>
              <a:t> </a:t>
            </a:r>
            <a:r>
              <a:rPr lang="en-US" sz="1400" dirty="0"/>
              <a:t>distinct patients</a:t>
            </a:r>
          </a:p>
          <a:p>
            <a:pPr marL="817200" lvl="2" indent="-457200">
              <a:buFont typeface="Arial" panose="020B0604020202020204" pitchFamily="34" charset="0"/>
              <a:buChar char="•"/>
            </a:pPr>
            <a:r>
              <a:rPr lang="en-US" sz="1200" dirty="0"/>
              <a:t>A single 3D CT scan per each patient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Delineation: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For each scan there was a corresponding esophageal GTV segmentation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Dataset 1: done by one physician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Dataset 2: done by multiple physician!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Scanning protocol and scanners: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Same for the both dataset</a:t>
            </a:r>
            <a:endParaRPr lang="nl-NL" sz="1400" dirty="0"/>
          </a:p>
        </p:txBody>
      </p:sp>
      <p:sp>
        <p:nvSpPr>
          <p:cNvPr id="13" name="Flowchart: Document 12"/>
          <p:cNvSpPr/>
          <p:nvPr/>
        </p:nvSpPr>
        <p:spPr bwMode="auto">
          <a:xfrm>
            <a:off x="2993867" y="1692910"/>
            <a:ext cx="566246" cy="444500"/>
          </a:xfrm>
          <a:prstGeom prst="flowChartDocument">
            <a:avLst/>
          </a:prstGeom>
          <a:solidFill>
            <a:srgbClr val="FF972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1" name="Flowchart: Document 20"/>
          <p:cNvSpPr/>
          <p:nvPr/>
        </p:nvSpPr>
        <p:spPr bwMode="auto">
          <a:xfrm>
            <a:off x="4698376" y="1699049"/>
            <a:ext cx="540508" cy="444500"/>
          </a:xfrm>
          <a:prstGeom prst="flowChartDocument">
            <a:avLst/>
          </a:prstGeom>
          <a:solidFill>
            <a:srgbClr val="FF972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2" name="Flowchart: Multidocument 21"/>
          <p:cNvSpPr/>
          <p:nvPr/>
        </p:nvSpPr>
        <p:spPr bwMode="auto">
          <a:xfrm>
            <a:off x="3856706" y="1692910"/>
            <a:ext cx="644266" cy="444500"/>
          </a:xfrm>
          <a:prstGeom prst="flowChartMultidocument">
            <a:avLst/>
          </a:prstGeom>
          <a:solidFill>
            <a:srgbClr val="BD639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3" name="Flowchart: Multidocument 22"/>
          <p:cNvSpPr/>
          <p:nvPr/>
        </p:nvSpPr>
        <p:spPr bwMode="auto">
          <a:xfrm>
            <a:off x="5398896" y="1692622"/>
            <a:ext cx="644266" cy="444500"/>
          </a:xfrm>
          <a:prstGeom prst="flowChartMultidocument">
            <a:avLst/>
          </a:prstGeom>
          <a:solidFill>
            <a:srgbClr val="BD639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4" name="Flowchart: Document 23"/>
          <p:cNvSpPr/>
          <p:nvPr/>
        </p:nvSpPr>
        <p:spPr bwMode="auto">
          <a:xfrm>
            <a:off x="6192428" y="1667419"/>
            <a:ext cx="540508" cy="444500"/>
          </a:xfrm>
          <a:prstGeom prst="flowChartDocument">
            <a:avLst/>
          </a:prstGeom>
          <a:solidFill>
            <a:srgbClr val="FF972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460744" y="1646888"/>
            <a:ext cx="4838833" cy="548822"/>
          </a:xfrm>
          <a:prstGeom prst="ellipse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106877" y="2565070"/>
            <a:ext cx="447985" cy="48688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6200" y="4914900"/>
            <a:ext cx="5514976" cy="228600"/>
          </a:xfrm>
        </p:spPr>
        <p:txBody>
          <a:bodyPr/>
          <a:lstStyle/>
          <a:p>
            <a:r>
              <a:rPr lang="en-US" dirty="0" smtClean="0"/>
              <a:t>Sahar Yousefi- Monday talk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542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region in the input space that a particular CNN’s feature is effected by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87" y="1957828"/>
            <a:ext cx="438150" cy="438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384" y="2052954"/>
            <a:ext cx="828675" cy="83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454" y="2072004"/>
            <a:ext cx="838200" cy="83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48" y="1529203"/>
            <a:ext cx="2733675" cy="1733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r="40983"/>
          <a:stretch/>
        </p:blipFill>
        <p:spPr>
          <a:xfrm>
            <a:off x="1016314" y="1733867"/>
            <a:ext cx="1540258" cy="1476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782" y="1787033"/>
            <a:ext cx="990600" cy="1152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63" y="2176903"/>
            <a:ext cx="4381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353" y="1792554"/>
            <a:ext cx="1400175" cy="14287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797963" y="3327261"/>
            <a:ext cx="1324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6"/>
                </a:solidFill>
              </a:rPr>
              <a:t>Receptive field: 3*3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42742" y="3481697"/>
            <a:ext cx="1324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6"/>
                </a:solidFill>
              </a:rPr>
              <a:t>Receptive field: 5*5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636995" y="3034759"/>
            <a:ext cx="1160968" cy="766565"/>
            <a:chOff x="2636995" y="3034759"/>
            <a:chExt cx="1160968" cy="766565"/>
          </a:xfrm>
        </p:grpSpPr>
        <p:sp>
          <p:nvSpPr>
            <p:cNvPr id="18" name="Trapezoid 17"/>
            <p:cNvSpPr/>
            <p:nvPr/>
          </p:nvSpPr>
          <p:spPr bwMode="auto">
            <a:xfrm rot="5400000">
              <a:off x="2891468" y="2894830"/>
              <a:ext cx="652021" cy="1160968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36098" y="3034759"/>
              <a:ext cx="40107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CNN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882100" y="3230491"/>
              <a:ext cx="119043" cy="404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2737879" y="3333387"/>
              <a:ext cx="40748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err="1">
                  <a:solidFill>
                    <a:schemeClr val="accent6"/>
                  </a:solidFill>
                </a:rPr>
                <a:t>C</a:t>
              </a:r>
              <a:r>
                <a:rPr lang="en-US" sz="800" dirty="0" err="1" smtClean="0">
                  <a:solidFill>
                    <a:schemeClr val="accent6"/>
                  </a:solidFill>
                </a:rPr>
                <a:t>onv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36994" y="3005592"/>
            <a:ext cx="3781388" cy="1093746"/>
            <a:chOff x="2636994" y="3846849"/>
            <a:chExt cx="3781388" cy="1093746"/>
          </a:xfrm>
        </p:grpSpPr>
        <p:sp>
          <p:nvSpPr>
            <p:cNvPr id="23" name="Trapezoid 22"/>
            <p:cNvSpPr/>
            <p:nvPr/>
          </p:nvSpPr>
          <p:spPr bwMode="auto">
            <a:xfrm rot="5400000">
              <a:off x="4049353" y="2571566"/>
              <a:ext cx="956670" cy="3781388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12918" y="3846849"/>
              <a:ext cx="40107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CNN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001143" y="4253148"/>
              <a:ext cx="119043" cy="404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2856922" y="4356044"/>
              <a:ext cx="40748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err="1">
                  <a:solidFill>
                    <a:schemeClr val="accent6"/>
                  </a:solidFill>
                </a:rPr>
                <a:t>C</a:t>
              </a:r>
              <a:r>
                <a:rPr lang="en-US" sz="800" dirty="0" err="1" smtClean="0">
                  <a:solidFill>
                    <a:schemeClr val="accent6"/>
                  </a:solidFill>
                </a:rPr>
                <a:t>onv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905875" y="4251642"/>
              <a:ext cx="119043" cy="404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5761654" y="4354538"/>
              <a:ext cx="40748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err="1">
                  <a:solidFill>
                    <a:schemeClr val="accent6"/>
                  </a:solidFill>
                </a:rPr>
                <a:t>C</a:t>
              </a:r>
              <a:r>
                <a:rPr lang="en-US" sz="800" dirty="0" err="1" smtClean="0">
                  <a:solidFill>
                    <a:schemeClr val="accent6"/>
                  </a:solidFill>
                </a:rPr>
                <a:t>onv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 bwMode="auto">
          <a:xfrm flipH="1" flipV="1">
            <a:off x="1868319" y="1831756"/>
            <a:ext cx="2528066" cy="240248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 flipH="1">
            <a:off x="1868319" y="2322890"/>
            <a:ext cx="2539398" cy="292163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 bwMode="auto">
          <a:xfrm flipH="1" flipV="1">
            <a:off x="2437528" y="1847678"/>
            <a:ext cx="4602440" cy="454450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 flipH="1">
            <a:off x="2437528" y="2553013"/>
            <a:ext cx="4613772" cy="622158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347434" y="147731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6"/>
                </a:solidFill>
              </a:rPr>
              <a:t>input</a:t>
            </a:r>
            <a:endParaRPr lang="en-US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19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convolutional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566738" y="858441"/>
            <a:ext cx="8291512" cy="40302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Exponential expansion </a:t>
            </a:r>
            <a:r>
              <a:rPr lang="en-US" sz="1800" dirty="0"/>
              <a:t>of the receptive </a:t>
            </a:r>
            <a:r>
              <a:rPr lang="en-US" sz="1800" dirty="0" smtClean="0"/>
              <a:t>field</a:t>
            </a:r>
          </a:p>
          <a:p>
            <a:endParaRPr lang="en-US" sz="1800" dirty="0"/>
          </a:p>
        </p:txBody>
      </p:sp>
      <p:pic>
        <p:nvPicPr>
          <p:cNvPr id="35" name="Picture 2" descr="https://cdn-images-1.medium.com/max/800/0*oX5IPr7TlVM2NpEU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11" y="933448"/>
            <a:ext cx="1935494" cy="186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s://cdn-images-1.medium.com/max/800/0*3cTXIemm0k3Sbas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11" y="2972611"/>
            <a:ext cx="1807904" cy="17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7270957" y="2673384"/>
            <a:ext cx="15872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1050" b="1" dirty="0" smtClean="0">
                <a:solidFill>
                  <a:schemeClr val="accent6"/>
                </a:solidFill>
                <a:latin typeface="medium-content-sans-serif-font"/>
              </a:rPr>
              <a:t>Standard Convolution</a:t>
            </a:r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405608" y="4609264"/>
            <a:ext cx="14526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1050" b="1" dirty="0" smtClean="0">
                <a:solidFill>
                  <a:schemeClr val="accent6"/>
                </a:solidFill>
                <a:latin typeface="medium-content-sans-serif-font"/>
              </a:rPr>
              <a:t>Dilated Convolution</a:t>
            </a:r>
            <a:endParaRPr lang="en-US" sz="1050" dirty="0">
              <a:solidFill>
                <a:schemeClr val="accent6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7" y="2477547"/>
            <a:ext cx="1872764" cy="5014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096205" y="3217322"/>
                <a:ext cx="3615068" cy="475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05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∏"/>
                          <m:ctrlP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05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5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5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05" y="3217322"/>
                <a:ext cx="3615068" cy="475964"/>
              </a:xfrm>
              <a:prstGeom prst="rect">
                <a:avLst/>
              </a:prstGeom>
              <a:blipFill>
                <a:blip r:embed="rId5"/>
                <a:stretch>
                  <a:fillRect t="-112821" b="-1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720387" y="2133260"/>
            <a:ext cx="2162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Receptive field of a </a:t>
            </a:r>
            <a:r>
              <a:rPr lang="en-US" sz="1200" dirty="0" err="1" smtClean="0">
                <a:solidFill>
                  <a:schemeClr val="accent6"/>
                </a:solidFill>
              </a:rPr>
              <a:t>Conv</a:t>
            </a:r>
            <a:r>
              <a:rPr lang="en-US" sz="1200" dirty="0" smtClean="0">
                <a:solidFill>
                  <a:schemeClr val="accent6"/>
                </a:solidFill>
              </a:rPr>
              <a:t> layer: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0387" y="2951202"/>
            <a:ext cx="2420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Receptive field of a max-pool layer: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20387" y="3737395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CMMI10"/>
              </a:rPr>
              <a:t>k=kernel size</a:t>
            </a:r>
            <a:endParaRPr lang="en-US" sz="1100" dirty="0">
              <a:solidFill>
                <a:schemeClr val="accent6"/>
              </a:solidFill>
              <a:latin typeface="NimbusRomNo9L-Regu"/>
            </a:endParaRPr>
          </a:p>
          <a:p>
            <a:r>
              <a:rPr lang="en-US" sz="1100" dirty="0">
                <a:solidFill>
                  <a:schemeClr val="accent6"/>
                </a:solidFill>
                <a:latin typeface="CMMI10"/>
              </a:rPr>
              <a:t>p</a:t>
            </a:r>
            <a:r>
              <a:rPr lang="en-US" sz="1100" dirty="0">
                <a:solidFill>
                  <a:schemeClr val="accent6"/>
                </a:solidFill>
                <a:latin typeface="NimbusRomNo9L-Regu"/>
              </a:rPr>
              <a:t>=padding</a:t>
            </a:r>
          </a:p>
          <a:p>
            <a:r>
              <a:rPr lang="en-US" sz="1100" dirty="0">
                <a:solidFill>
                  <a:schemeClr val="accent6"/>
                </a:solidFill>
                <a:latin typeface="CMMI10"/>
              </a:rPr>
              <a:t>s=stride</a:t>
            </a:r>
          </a:p>
          <a:p>
            <a:r>
              <a:rPr lang="en-US" sz="1100" dirty="0">
                <a:solidFill>
                  <a:schemeClr val="accent6"/>
                </a:solidFill>
                <a:latin typeface="CMMI10"/>
              </a:rPr>
              <a:t>d=dilation</a:t>
            </a:r>
            <a:endParaRPr 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86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566738" y="858441"/>
            <a:ext cx="8291512" cy="4030265"/>
          </a:xfrm>
        </p:spPr>
        <p:txBody>
          <a:bodyPr/>
          <a:lstStyle/>
          <a:p>
            <a:endParaRPr lang="en-US" sz="18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66739" y="0"/>
            <a:ext cx="6610350" cy="854075"/>
          </a:xfrm>
        </p:spPr>
        <p:txBody>
          <a:bodyPr/>
          <a:lstStyle/>
          <a:p>
            <a:r>
              <a:rPr lang="en-US" dirty="0" smtClean="0"/>
              <a:t>Proposed architecture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9" y="996321"/>
            <a:ext cx="8563429" cy="242591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107145" y="3560118"/>
            <a:ext cx="5570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Receptive field </a:t>
            </a:r>
            <a:r>
              <a:rPr lang="en-US" sz="1800" dirty="0" smtClean="0">
                <a:solidFill>
                  <a:schemeClr val="accent6"/>
                </a:solidFill>
              </a:rPr>
              <a:t>increased: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from </a:t>
            </a:r>
            <a:r>
              <a:rPr lang="en-US" sz="1800" dirty="0" smtClean="0">
                <a:solidFill>
                  <a:srgbClr val="00B0F0"/>
                </a:solidFill>
              </a:rPr>
              <a:t>43*43*43</a:t>
            </a:r>
            <a:r>
              <a:rPr lang="en-US" sz="1800" dirty="0" smtClean="0">
                <a:solidFill>
                  <a:schemeClr val="accent6"/>
                </a:solidFill>
              </a:rPr>
              <a:t> (in MICCAI work) to </a:t>
            </a:r>
            <a:r>
              <a:rPr lang="en-US" sz="1800" dirty="0" smtClean="0">
                <a:solidFill>
                  <a:srgbClr val="FF0000"/>
                </a:solidFill>
              </a:rPr>
              <a:t>61*61*61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084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&amp; Challenges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4400" dirty="0" smtClean="0"/>
              <a:t>The problem definition and challenges</a:t>
            </a:r>
            <a:endParaRPr lang="en-US" sz="4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80F931-C8FC-4F10-8B2F-1C25E99A6A0E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617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66739" y="0"/>
            <a:ext cx="6610350" cy="854075"/>
          </a:xfrm>
        </p:spPr>
        <p:txBody>
          <a:bodyPr/>
          <a:lstStyle/>
          <a:p>
            <a:r>
              <a:rPr lang="en-US" dirty="0" smtClean="0"/>
              <a:t>Training and testing details 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6738" y="858441"/>
            <a:ext cx="8291512" cy="40302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The network is trained patch based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Manages the GPU memory limitation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Increases data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Reduces overfitting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Multithreading has been used for extracting the patches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Patch extraction is done in parallel with training the network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 While the GPU is busy with training the network by the current patches, the next patches are extracted to be ready for the next feeding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Data augmentation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Adding noise randomly to the patches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Managing the data imbalance problem (ratio of tumor vs background is low)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Patches mostly are extracted from tumor region (75%)</a:t>
            </a:r>
          </a:p>
        </p:txBody>
      </p:sp>
    </p:spTree>
    <p:extLst>
      <p:ext uri="{BB962C8B-B14F-4D97-AF65-F5344CB8AC3E}">
        <p14:creationId xmlns:p14="http://schemas.microsoft.com/office/powerpoint/2010/main" val="146853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Data has been </a:t>
            </a:r>
            <a:r>
              <a:rPr lang="en-US" sz="1800" dirty="0" err="1" smtClean="0"/>
              <a:t>splitted</a:t>
            </a:r>
            <a:r>
              <a:rPr lang="en-US" sz="1800" dirty="0" smtClean="0"/>
              <a:t> in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Training set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Validation set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Test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For evaluation the network 4-fold cross validation has been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Experimental results have been done in three steps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Experiment #1: using the both datasets for </a:t>
            </a:r>
            <a:r>
              <a:rPr lang="en-US" sz="1200" dirty="0" smtClean="0"/>
              <a:t>training</a:t>
            </a:r>
            <a:endParaRPr lang="en-US" sz="1200" dirty="0"/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Experiment #2: using only the second dataset for training</a:t>
            </a:r>
            <a:endParaRPr lang="en-US" sz="1200" dirty="0" smtClean="0"/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Experiment #3: using only the first dataset for </a:t>
            </a:r>
            <a:r>
              <a:rPr lang="en-US" sz="1200" dirty="0"/>
              <a:t>training</a:t>
            </a:r>
            <a:r>
              <a:rPr lang="en-US" sz="12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46" y="2276475"/>
            <a:ext cx="2756535" cy="137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idx="14"/>
          </p:nvPr>
        </p:nvSpPr>
        <p:spPr/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914900"/>
            <a:ext cx="512763" cy="228600"/>
          </a:xfrm>
        </p:spPr>
        <p:txBody>
          <a:bodyPr/>
          <a:lstStyle/>
          <a:p>
            <a:fld id="{5306AC46-015F-6E44-B83A-36E79AEF5356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618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DSC value for one fold of the 1</a:t>
            </a:r>
            <a:r>
              <a:rPr lang="en-US" baseline="30000" dirty="0" smtClean="0"/>
              <a:t>st</a:t>
            </a:r>
            <a:r>
              <a:rPr lang="en-US" dirty="0" smtClean="0"/>
              <a:t> experimental trial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1933454"/>
              </p:ext>
            </p:extLst>
          </p:nvPr>
        </p:nvGraphicFramePr>
        <p:xfrm>
          <a:off x="225662" y="724395"/>
          <a:ext cx="8479064" cy="3668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Left Brace 8"/>
          <p:cNvSpPr/>
          <p:nvPr/>
        </p:nvSpPr>
        <p:spPr bwMode="auto">
          <a:xfrm rot="16200000">
            <a:off x="3667246" y="954770"/>
            <a:ext cx="455543" cy="6766034"/>
          </a:xfrm>
          <a:prstGeom prst="leftBrace">
            <a:avLst>
              <a:gd name="adj1" fmla="val 59946"/>
              <a:gd name="adj2" fmla="val 50000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rot="16200000">
            <a:off x="7816392" y="3567602"/>
            <a:ext cx="432442" cy="1426692"/>
          </a:xfrm>
          <a:prstGeom prst="leftBrace">
            <a:avLst>
              <a:gd name="adj1" fmla="val 59946"/>
              <a:gd name="adj2" fmla="val 50000"/>
            </a:avLst>
          </a:prstGeom>
          <a:ln>
            <a:solidFill>
              <a:srgbClr val="00B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78210" y="4518992"/>
            <a:ext cx="3146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6 patients from the 1</a:t>
            </a:r>
            <a:r>
              <a:rPr lang="en-US" sz="1400" baseline="30000" dirty="0" smtClean="0">
                <a:solidFill>
                  <a:schemeClr val="accent4">
                    <a:lumMod val="75000"/>
                  </a:schemeClr>
                </a:solidFill>
              </a:rPr>
              <a:t>st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 dataset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85809" y="4472424"/>
            <a:ext cx="2458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25 patients from the 2</a:t>
            </a:r>
            <a:r>
              <a:rPr lang="en-US" sz="1400" baseline="30000" dirty="0" smtClean="0">
                <a:solidFill>
                  <a:srgbClr val="00B050"/>
                </a:solidFill>
              </a:rPr>
              <a:t>nd</a:t>
            </a:r>
            <a:r>
              <a:rPr lang="en-US" sz="1400" dirty="0" smtClean="0">
                <a:solidFill>
                  <a:srgbClr val="00B050"/>
                </a:solidFill>
              </a:rPr>
              <a:t> dataset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199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</a:t>
            </a:r>
            <a:r>
              <a:rPr lang="en-US" dirty="0"/>
              <a:t>surface distance for one fold of the 1</a:t>
            </a:r>
            <a:r>
              <a:rPr lang="en-US" baseline="30000" dirty="0"/>
              <a:t>st</a:t>
            </a:r>
            <a:r>
              <a:rPr lang="en-US" dirty="0"/>
              <a:t> experimental trial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402747"/>
              </p:ext>
            </p:extLst>
          </p:nvPr>
        </p:nvGraphicFramePr>
        <p:xfrm>
          <a:off x="201882" y="836317"/>
          <a:ext cx="8740238" cy="3615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Left Brace 10"/>
          <p:cNvSpPr/>
          <p:nvPr/>
        </p:nvSpPr>
        <p:spPr bwMode="auto">
          <a:xfrm rot="16200000">
            <a:off x="3667246" y="954770"/>
            <a:ext cx="455543" cy="6766034"/>
          </a:xfrm>
          <a:prstGeom prst="leftBrace">
            <a:avLst>
              <a:gd name="adj1" fmla="val 59946"/>
              <a:gd name="adj2" fmla="val 50000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Left Brace 11"/>
          <p:cNvSpPr/>
          <p:nvPr/>
        </p:nvSpPr>
        <p:spPr bwMode="auto">
          <a:xfrm rot="16200000">
            <a:off x="7816392" y="3567602"/>
            <a:ext cx="432442" cy="1426692"/>
          </a:xfrm>
          <a:prstGeom prst="leftBrace">
            <a:avLst>
              <a:gd name="adj1" fmla="val 59946"/>
              <a:gd name="adj2" fmla="val 50000"/>
            </a:avLst>
          </a:prstGeom>
          <a:ln>
            <a:solidFill>
              <a:srgbClr val="00B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8210" y="4518992"/>
            <a:ext cx="3146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6 patients from the 1</a:t>
            </a:r>
            <a:r>
              <a:rPr lang="en-US" sz="1400" baseline="30000" dirty="0" smtClean="0">
                <a:solidFill>
                  <a:schemeClr val="accent4">
                    <a:lumMod val="75000"/>
                  </a:schemeClr>
                </a:solidFill>
              </a:rPr>
              <a:t>st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 dataset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85809" y="4472424"/>
            <a:ext cx="2458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25 patients from the 2</a:t>
            </a:r>
            <a:r>
              <a:rPr lang="en-US" sz="1400" baseline="30000" dirty="0" smtClean="0">
                <a:solidFill>
                  <a:srgbClr val="00B050"/>
                </a:solidFill>
              </a:rPr>
              <a:t>nd</a:t>
            </a:r>
            <a:r>
              <a:rPr lang="en-US" sz="1400" dirty="0" smtClean="0">
                <a:solidFill>
                  <a:srgbClr val="00B050"/>
                </a:solidFill>
              </a:rPr>
              <a:t> dataset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05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between the result of the 1</a:t>
            </a:r>
            <a:r>
              <a:rPr lang="en-US" baseline="30000" dirty="0" smtClean="0"/>
              <a:t>st</a:t>
            </a:r>
            <a:r>
              <a:rPr lang="en-US" dirty="0"/>
              <a:t> </a:t>
            </a:r>
            <a:r>
              <a:rPr lang="en-US" dirty="0" smtClean="0"/>
              <a:t>dataset and the 2</a:t>
            </a:r>
            <a:r>
              <a:rPr lang="en-US" baseline="30000" dirty="0" smtClean="0"/>
              <a:t>nd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/>
              <p:cNvGraphicFramePr/>
              <p:nvPr>
                <p:extLst>
                  <p:ext uri="{D42A27DB-BD31-4B8C-83A1-F6EECF244321}">
                    <p14:modId xmlns:p14="http://schemas.microsoft.com/office/powerpoint/2010/main" val="1261832022"/>
                  </p:ext>
                </p:extLst>
              </p:nvPr>
            </p:nvGraphicFramePr>
            <p:xfrm>
              <a:off x="2054972" y="818449"/>
              <a:ext cx="5137727" cy="201019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9" name="Chart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972" y="818449"/>
                <a:ext cx="5137727" cy="2010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/>
              <p:cNvGraphicFramePr/>
              <p:nvPr>
                <p:extLst>
                  <p:ext uri="{D42A27DB-BD31-4B8C-83A1-F6EECF244321}">
                    <p14:modId xmlns:p14="http://schemas.microsoft.com/office/powerpoint/2010/main" val="3656900299"/>
                  </p:ext>
                </p:extLst>
              </p:nvPr>
            </p:nvGraphicFramePr>
            <p:xfrm>
              <a:off x="2054971" y="2698965"/>
              <a:ext cx="5137727" cy="221593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0" name="Chart 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4971" y="2698965"/>
                <a:ext cx="5137727" cy="22159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/>
          <p:cNvSpPr/>
          <p:nvPr/>
        </p:nvSpPr>
        <p:spPr>
          <a:xfrm>
            <a:off x="20580" y="1197633"/>
            <a:ext cx="134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DSC-SC: results of the output of the network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580" y="1929241"/>
            <a:ext cx="1963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DSC+SC: selecting the component which has an overlay with the ground truth manually</a:t>
            </a:r>
            <a:endParaRPr lang="en-U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487839"/>
              </p:ext>
            </p:extLst>
          </p:nvPr>
        </p:nvGraphicFramePr>
        <p:xfrm>
          <a:off x="625701" y="392113"/>
          <a:ext cx="8065482" cy="1497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637638"/>
              </p:ext>
            </p:extLst>
          </p:nvPr>
        </p:nvGraphicFramePr>
        <p:xfrm>
          <a:off x="625701" y="1477569"/>
          <a:ext cx="8065482" cy="1422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3341884"/>
              </p:ext>
            </p:extLst>
          </p:nvPr>
        </p:nvGraphicFramePr>
        <p:xfrm>
          <a:off x="625701" y="2514600"/>
          <a:ext cx="8065482" cy="1539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738" y="1"/>
            <a:ext cx="6625961" cy="392112"/>
          </a:xfrm>
        </p:spPr>
        <p:txBody>
          <a:bodyPr/>
          <a:lstStyle/>
          <a:p>
            <a:r>
              <a:rPr lang="en-US" sz="1400" dirty="0" smtClean="0"/>
              <a:t>Results- 4 different folds </a:t>
            </a:r>
            <a:r>
              <a:rPr lang="en-US" sz="1400" dirty="0" smtClean="0"/>
              <a:t>(the 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</a:t>
            </a:r>
            <a:r>
              <a:rPr lang="en-US" sz="1400" dirty="0" smtClean="0"/>
              <a:t>experimental </a:t>
            </a:r>
            <a:r>
              <a:rPr lang="en-US" sz="1400" dirty="0" smtClean="0"/>
              <a:t>trial: Training on the both datasets)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5700" y="4928299"/>
            <a:ext cx="512762" cy="228600"/>
          </a:xfrm>
        </p:spPr>
        <p:txBody>
          <a:bodyPr/>
          <a:lstStyle/>
          <a:p>
            <a:fld id="{5306AC46-015F-6E44-B83A-36E79AEF535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5162" y="4928299"/>
            <a:ext cx="5514976" cy="228600"/>
          </a:xfrm>
        </p:spPr>
        <p:txBody>
          <a:bodyPr/>
          <a:lstStyle/>
          <a:p>
            <a:r>
              <a:rPr lang="en-US" dirty="0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8339257" y="4414511"/>
            <a:ext cx="855661" cy="228600"/>
          </a:xfrm>
        </p:spPr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591559"/>
              </p:ext>
            </p:extLst>
          </p:nvPr>
        </p:nvGraphicFramePr>
        <p:xfrm>
          <a:off x="625700" y="3492062"/>
          <a:ext cx="8065482" cy="139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Rectangle 14"/>
          <p:cNvSpPr/>
          <p:nvPr/>
        </p:nvSpPr>
        <p:spPr>
          <a:xfrm rot="16200000">
            <a:off x="-213018" y="2767123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Dataset #1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7939232" y="2471887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Dataset #2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48343" y="384902"/>
            <a:ext cx="1180802" cy="434354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50123" y="409757"/>
            <a:ext cx="6398220" cy="43435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52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2" grpId="0">
        <p:bldAsOne/>
      </p:bldGraphic>
      <p:bldGraphic spid="10" grpId="0">
        <p:bldAsOne/>
      </p:bldGraphic>
      <p:bldGraphic spid="9" grpId="0">
        <p:bldAsOne/>
      </p:bldGraphic>
      <p:bldP spid="15" grpId="0"/>
      <p:bldP spid="16" grpId="0"/>
      <p:bldP spid="14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738" y="51996"/>
            <a:ext cx="7435850" cy="854076"/>
          </a:xfrm>
        </p:spPr>
        <p:txBody>
          <a:bodyPr/>
          <a:lstStyle/>
          <a:p>
            <a:r>
              <a:rPr lang="en-US" sz="1400" dirty="0"/>
              <a:t>Results- 4 different folds </a:t>
            </a:r>
            <a:r>
              <a:rPr lang="en-US" sz="1400" dirty="0" smtClean="0"/>
              <a:t>(the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experimental trial: training only on the second dataset)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133056"/>
              </p:ext>
            </p:extLst>
          </p:nvPr>
        </p:nvGraphicFramePr>
        <p:xfrm>
          <a:off x="1848837" y="458141"/>
          <a:ext cx="5400816" cy="1685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319800"/>
              </p:ext>
            </p:extLst>
          </p:nvPr>
        </p:nvGraphicFramePr>
        <p:xfrm>
          <a:off x="1810878" y="1658035"/>
          <a:ext cx="5438775" cy="1481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045318"/>
              </p:ext>
            </p:extLst>
          </p:nvPr>
        </p:nvGraphicFramePr>
        <p:xfrm>
          <a:off x="1848836" y="2704137"/>
          <a:ext cx="5423009" cy="1405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F717969-683D-4075-A926-1E8573C19C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7354705"/>
              </p:ext>
            </p:extLst>
          </p:nvPr>
        </p:nvGraphicFramePr>
        <p:xfrm>
          <a:off x="1810877" y="3638550"/>
          <a:ext cx="5438775" cy="1504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Rectangle 12"/>
          <p:cNvSpPr/>
          <p:nvPr/>
        </p:nvSpPr>
        <p:spPr>
          <a:xfrm>
            <a:off x="77562" y="2144066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Dataset #2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956021" y="540688"/>
            <a:ext cx="5293631" cy="451634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244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/>
              <a:t>Results- 4 different folds </a:t>
            </a:r>
            <a:r>
              <a:rPr lang="en-US" sz="1400" dirty="0" smtClean="0"/>
              <a:t>(the 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experimental </a:t>
            </a:r>
            <a:r>
              <a:rPr lang="en-US" sz="1400" dirty="0"/>
              <a:t>trial: training only on the </a:t>
            </a:r>
            <a:r>
              <a:rPr lang="en-US" sz="1400" dirty="0" smtClean="0"/>
              <a:t>first </a:t>
            </a:r>
            <a:r>
              <a:rPr lang="en-US" sz="1400" dirty="0"/>
              <a:t>dataset</a:t>
            </a:r>
            <a:r>
              <a:rPr lang="en-US" sz="1400" dirty="0" smtClean="0"/>
              <a:t>)</a:t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8203406"/>
              </p:ext>
            </p:extLst>
          </p:nvPr>
        </p:nvGraphicFramePr>
        <p:xfrm>
          <a:off x="346841" y="583324"/>
          <a:ext cx="8615855" cy="177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7668350"/>
              </p:ext>
            </p:extLst>
          </p:nvPr>
        </p:nvGraphicFramePr>
        <p:xfrm>
          <a:off x="349962" y="1682006"/>
          <a:ext cx="8612733" cy="1506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0926734"/>
              </p:ext>
            </p:extLst>
          </p:nvPr>
        </p:nvGraphicFramePr>
        <p:xfrm>
          <a:off x="349962" y="2515512"/>
          <a:ext cx="8612734" cy="1501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75038"/>
              </p:ext>
            </p:extLst>
          </p:nvPr>
        </p:nvGraphicFramePr>
        <p:xfrm>
          <a:off x="349962" y="3354323"/>
          <a:ext cx="8612733" cy="139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Rectangle 12"/>
          <p:cNvSpPr/>
          <p:nvPr/>
        </p:nvSpPr>
        <p:spPr>
          <a:xfrm rot="16200000">
            <a:off x="-332063" y="2797933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Dataset #1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16200000">
            <a:off x="8376482" y="2448362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Dataset #2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478517" y="1016000"/>
            <a:ext cx="3374971" cy="369709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68374" y="1015999"/>
            <a:ext cx="4810143" cy="37219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860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Data!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Diversity of the cases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dirty="0"/>
              <a:t>It is hard to find a good </a:t>
            </a:r>
            <a:r>
              <a:rPr lang="en-US" dirty="0" smtClean="0"/>
              <a:t>CNN </a:t>
            </a:r>
            <a:r>
              <a:rPr lang="en-US" dirty="0"/>
              <a:t>if the data be too diverse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Cases which can be seen </a:t>
            </a:r>
            <a:r>
              <a:rPr lang="en-US" dirty="0" smtClean="0"/>
              <a:t>rarely (a few times) in training can not be segmented successfully in test set</a:t>
            </a:r>
            <a:endParaRPr lang="en-US" dirty="0"/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dirty="0"/>
              <a:t>Different shape of tumor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dirty="0"/>
              <a:t>Different and rare anatomies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Diseases </a:t>
            </a:r>
            <a:r>
              <a:rPr lang="en-US" dirty="0"/>
              <a:t>or disorders in the </a:t>
            </a:r>
            <a:r>
              <a:rPr lang="en-US" dirty="0" smtClean="0"/>
              <a:t>patients which is not common in the data</a:t>
            </a:r>
            <a:endParaRPr lang="en-US" dirty="0"/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we can do?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Inspection of the data!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CNN sensitive 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82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Designing a Convolutional neural network for </a:t>
            </a:r>
            <a:r>
              <a:rPr lang="en-US" dirty="0"/>
              <a:t>automating the process of esophageal GTV segmentation in CT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7" name="Picture 4" descr="https://cdn-images-1.medium.com/max/800/1*0FlvitTZnPKh8qkJ7UPLe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38" y="2012039"/>
            <a:ext cx="2180233" cy="18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941"/>
          <a:stretch/>
        </p:blipFill>
        <p:spPr>
          <a:xfrm>
            <a:off x="399992" y="1869184"/>
            <a:ext cx="2483404" cy="2033244"/>
          </a:xfrm>
          <a:prstGeom prst="rect">
            <a:avLst/>
          </a:prstGeom>
          <a:scene3d>
            <a:camera prst="isometricOffAxis1Right"/>
            <a:lightRig rig="threePt" dir="t"/>
          </a:scene3d>
          <a:sp3d extrusionH="254000"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382" y="1796071"/>
            <a:ext cx="2428405" cy="2024121"/>
          </a:xfrm>
          <a:prstGeom prst="rect">
            <a:avLst/>
          </a:prstGeom>
          <a:scene3d>
            <a:camera prst="isometricOffAxis1Right"/>
            <a:lightRig rig="threePt" dir="t"/>
          </a:scene3d>
          <a:sp3d extrusionH="254000"/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14643" b="6744"/>
          <a:stretch/>
        </p:blipFill>
        <p:spPr>
          <a:xfrm>
            <a:off x="1338165" y="3326089"/>
            <a:ext cx="1639517" cy="13754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Straight Arrow Connector 10"/>
          <p:cNvCxnSpPr/>
          <p:nvPr/>
        </p:nvCxnSpPr>
        <p:spPr bwMode="auto">
          <a:xfrm>
            <a:off x="1641694" y="3135298"/>
            <a:ext cx="200232" cy="8083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8118" t="8598" r="5044" b="4976"/>
          <a:stretch/>
        </p:blipFill>
        <p:spPr>
          <a:xfrm>
            <a:off x="6671057" y="3255099"/>
            <a:ext cx="1696689" cy="1377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Straight Arrow Connector 12"/>
          <p:cNvCxnSpPr/>
          <p:nvPr/>
        </p:nvCxnSpPr>
        <p:spPr bwMode="auto">
          <a:xfrm>
            <a:off x="6970075" y="3065222"/>
            <a:ext cx="348625" cy="75497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76712" y="4093219"/>
            <a:ext cx="14947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GTV in Ground truth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11431" y="4010026"/>
            <a:ext cx="15087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Output of the method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2817616" y="2704831"/>
            <a:ext cx="320133" cy="361950"/>
          </a:xfrm>
          <a:prstGeom prst="rightArrow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5330439" y="2680196"/>
            <a:ext cx="320133" cy="361950"/>
          </a:xfrm>
          <a:prstGeom prst="rightArrow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5099" y="359323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6"/>
                </a:solidFill>
              </a:rPr>
              <a:t>CNN</a:t>
            </a:r>
            <a:endParaRPr lang="en-US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85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 animBg="1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ing #2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2674" y="1016000"/>
            <a:ext cx="5280025" cy="37353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successful </a:t>
            </a:r>
            <a:r>
              <a:rPr lang="en-US" dirty="0" smtClean="0"/>
              <a:t>case 1</a:t>
            </a:r>
            <a:r>
              <a:rPr lang="en-US" baseline="30000" dirty="0" smtClean="0"/>
              <a:t>st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9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9105221"/>
              </p:ext>
            </p:extLst>
          </p:nvPr>
        </p:nvGraphicFramePr>
        <p:xfrm>
          <a:off x="7280261" y="4073176"/>
          <a:ext cx="1838142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071">
                  <a:extLst>
                    <a:ext uri="{9D8B030D-6E8A-4147-A177-3AD203B41FA5}">
                      <a16:colId xmlns:a16="http://schemas.microsoft.com/office/drawing/2014/main" val="1281076740"/>
                    </a:ext>
                  </a:extLst>
                </a:gridCol>
                <a:gridCol w="919071">
                  <a:extLst>
                    <a:ext uri="{9D8B030D-6E8A-4147-A177-3AD203B41FA5}">
                      <a16:colId xmlns:a16="http://schemas.microsoft.com/office/drawing/2014/main" val="853417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3795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DCS-LC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DCS+LC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9940495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7562" y="2299712"/>
            <a:ext cx="1825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Manual delineation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Network result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705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ing #2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2674" y="1016000"/>
            <a:ext cx="5280025" cy="37353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successful case 1</a:t>
            </a:r>
            <a:r>
              <a:rPr lang="en-US" baseline="30000" dirty="0"/>
              <a:t>st</a:t>
            </a:r>
            <a:r>
              <a:rPr lang="en-US" dirty="0"/>
              <a:t>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8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223086"/>
              </p:ext>
            </p:extLst>
          </p:nvPr>
        </p:nvGraphicFramePr>
        <p:xfrm>
          <a:off x="7280261" y="4073176"/>
          <a:ext cx="1838142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071">
                  <a:extLst>
                    <a:ext uri="{9D8B030D-6E8A-4147-A177-3AD203B41FA5}">
                      <a16:colId xmlns:a16="http://schemas.microsoft.com/office/drawing/2014/main" val="1281076740"/>
                    </a:ext>
                  </a:extLst>
                </a:gridCol>
                <a:gridCol w="919071">
                  <a:extLst>
                    <a:ext uri="{9D8B030D-6E8A-4147-A177-3AD203B41FA5}">
                      <a16:colId xmlns:a16="http://schemas.microsoft.com/office/drawing/2014/main" val="853417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3795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DCS-LC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DCS+LC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9940495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7562" y="2299712"/>
            <a:ext cx="1825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Manual delineation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Network result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76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patient with some air pockets and a feeding tube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1270635"/>
            <a:ext cx="3390900" cy="3028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7179"/>
          <a:stretch/>
        </p:blipFill>
        <p:spPr>
          <a:xfrm>
            <a:off x="4091624" y="1196340"/>
            <a:ext cx="3733800" cy="310324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>
            <a:off x="1468129" y="2612110"/>
            <a:ext cx="916800" cy="173000"/>
          </a:xfrm>
          <a:prstGeom prst="straightConnector1">
            <a:avLst/>
          </a:prstGeom>
          <a:ln>
            <a:solidFill>
              <a:srgbClr val="FFFF00"/>
            </a:solidFill>
            <a:headEnd type="none" w="med" len="med"/>
            <a:tailEnd type="triangle"/>
          </a:ln>
          <a:ex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7319" y="2359605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FF00"/>
                </a:solidFill>
              </a:rPr>
              <a:t>Air pocket </a:t>
            </a:r>
            <a:endParaRPr lang="en-US" sz="1800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5565898" y="2728938"/>
            <a:ext cx="415802" cy="242862"/>
          </a:xfrm>
          <a:prstGeom prst="straightConnector1">
            <a:avLst/>
          </a:prstGeom>
          <a:ln>
            <a:solidFill>
              <a:srgbClr val="FFFF00"/>
            </a:solidFill>
            <a:headEnd type="none" w="med" len="med"/>
            <a:tailEnd type="triangle"/>
          </a:ln>
          <a:ex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98620" y="2782808"/>
            <a:ext cx="1433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FFFF00"/>
                </a:solidFill>
              </a:rPr>
              <a:t>Feeding tube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1417" y="4284834"/>
            <a:ext cx="1825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Manual delineation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Network result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28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</a:t>
            </a:r>
            <a:r>
              <a:rPr lang="en-US" dirty="0" smtClean="0"/>
              <a:t>very good </a:t>
            </a:r>
            <a:r>
              <a:rPr lang="en-US" dirty="0"/>
              <a:t>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9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167976"/>
              </p:ext>
            </p:extLst>
          </p:nvPr>
        </p:nvGraphicFramePr>
        <p:xfrm>
          <a:off x="7280261" y="4073176"/>
          <a:ext cx="1838142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071">
                  <a:extLst>
                    <a:ext uri="{9D8B030D-6E8A-4147-A177-3AD203B41FA5}">
                      <a16:colId xmlns:a16="http://schemas.microsoft.com/office/drawing/2014/main" val="1281076740"/>
                    </a:ext>
                  </a:extLst>
                </a:gridCol>
                <a:gridCol w="919071">
                  <a:extLst>
                    <a:ext uri="{9D8B030D-6E8A-4147-A177-3AD203B41FA5}">
                      <a16:colId xmlns:a16="http://schemas.microsoft.com/office/drawing/2014/main" val="853417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3795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DCS-LC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DCS+LC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99404953"/>
                  </a:ext>
                </a:extLst>
              </a:tr>
            </a:tbl>
          </a:graphicData>
        </a:graphic>
      </p:graphicFrame>
      <p:pic>
        <p:nvPicPr>
          <p:cNvPr id="11" name="Recording #2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705" y="1175067"/>
            <a:ext cx="5564036" cy="3076893"/>
          </a:xfrm>
        </p:spPr>
      </p:pic>
      <p:sp>
        <p:nvSpPr>
          <p:cNvPr id="12" name="Rectangle 11"/>
          <p:cNvSpPr/>
          <p:nvPr/>
        </p:nvSpPr>
        <p:spPr>
          <a:xfrm>
            <a:off x="87562" y="2299712"/>
            <a:ext cx="1825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Manual delineation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Network result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89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 good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8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3478738"/>
              </p:ext>
            </p:extLst>
          </p:nvPr>
        </p:nvGraphicFramePr>
        <p:xfrm>
          <a:off x="7280261" y="4073176"/>
          <a:ext cx="1838142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071">
                  <a:extLst>
                    <a:ext uri="{9D8B030D-6E8A-4147-A177-3AD203B41FA5}">
                      <a16:colId xmlns:a16="http://schemas.microsoft.com/office/drawing/2014/main" val="1281076740"/>
                    </a:ext>
                  </a:extLst>
                </a:gridCol>
                <a:gridCol w="919071">
                  <a:extLst>
                    <a:ext uri="{9D8B030D-6E8A-4147-A177-3AD203B41FA5}">
                      <a16:colId xmlns:a16="http://schemas.microsoft.com/office/drawing/2014/main" val="853417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0.46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3795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DCS-LC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DCS+LC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9940495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8423"/>
          <a:stretch/>
        </p:blipFill>
        <p:spPr>
          <a:xfrm>
            <a:off x="7369688" y="1147690"/>
            <a:ext cx="1774312" cy="2311400"/>
          </a:xfrm>
          <a:prstGeom prst="rect">
            <a:avLst/>
          </a:prstGeom>
        </p:spPr>
      </p:pic>
      <p:pic>
        <p:nvPicPr>
          <p:cNvPr id="19" name="Recording #2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0100" y="1016000"/>
            <a:ext cx="5280025" cy="3735388"/>
          </a:xfrm>
        </p:spPr>
      </p:pic>
      <p:sp>
        <p:nvSpPr>
          <p:cNvPr id="20" name="Freeform 19"/>
          <p:cNvSpPr/>
          <p:nvPr/>
        </p:nvSpPr>
        <p:spPr bwMode="auto">
          <a:xfrm>
            <a:off x="7915404" y="1723086"/>
            <a:ext cx="1008197" cy="533544"/>
          </a:xfrm>
          <a:custGeom>
            <a:avLst/>
            <a:gdLst>
              <a:gd name="connsiteX0" fmla="*/ 214447 w 1008197"/>
              <a:gd name="connsiteY0" fmla="*/ 25400 h 533544"/>
              <a:gd name="connsiteX1" fmla="*/ 223972 w 1008197"/>
              <a:gd name="connsiteY1" fmla="*/ 79375 h 533544"/>
              <a:gd name="connsiteX2" fmla="*/ 230322 w 1008197"/>
              <a:gd name="connsiteY2" fmla="*/ 98425 h 533544"/>
              <a:gd name="connsiteX3" fmla="*/ 239847 w 1008197"/>
              <a:gd name="connsiteY3" fmla="*/ 117475 h 533544"/>
              <a:gd name="connsiteX4" fmla="*/ 246197 w 1008197"/>
              <a:gd name="connsiteY4" fmla="*/ 127000 h 533544"/>
              <a:gd name="connsiteX5" fmla="*/ 262072 w 1008197"/>
              <a:gd name="connsiteY5" fmla="*/ 155575 h 533544"/>
              <a:gd name="connsiteX6" fmla="*/ 271597 w 1008197"/>
              <a:gd name="connsiteY6" fmla="*/ 174625 h 533544"/>
              <a:gd name="connsiteX7" fmla="*/ 281122 w 1008197"/>
              <a:gd name="connsiteY7" fmla="*/ 193675 h 533544"/>
              <a:gd name="connsiteX8" fmla="*/ 300172 w 1008197"/>
              <a:gd name="connsiteY8" fmla="*/ 209550 h 533544"/>
              <a:gd name="connsiteX9" fmla="*/ 316047 w 1008197"/>
              <a:gd name="connsiteY9" fmla="*/ 228600 h 533544"/>
              <a:gd name="connsiteX10" fmla="*/ 335097 w 1008197"/>
              <a:gd name="connsiteY10" fmla="*/ 238125 h 533544"/>
              <a:gd name="connsiteX11" fmla="*/ 344622 w 1008197"/>
              <a:gd name="connsiteY11" fmla="*/ 244475 h 533544"/>
              <a:gd name="connsiteX12" fmla="*/ 363672 w 1008197"/>
              <a:gd name="connsiteY12" fmla="*/ 250825 h 533544"/>
              <a:gd name="connsiteX13" fmla="*/ 385897 w 1008197"/>
              <a:gd name="connsiteY13" fmla="*/ 257175 h 533544"/>
              <a:gd name="connsiteX14" fmla="*/ 395422 w 1008197"/>
              <a:gd name="connsiteY14" fmla="*/ 266700 h 533544"/>
              <a:gd name="connsiteX15" fmla="*/ 417647 w 1008197"/>
              <a:gd name="connsiteY15" fmla="*/ 260350 h 533544"/>
              <a:gd name="connsiteX16" fmla="*/ 439872 w 1008197"/>
              <a:gd name="connsiteY16" fmla="*/ 238125 h 533544"/>
              <a:gd name="connsiteX17" fmla="*/ 446222 w 1008197"/>
              <a:gd name="connsiteY17" fmla="*/ 228600 h 533544"/>
              <a:gd name="connsiteX18" fmla="*/ 490672 w 1008197"/>
              <a:gd name="connsiteY18" fmla="*/ 203200 h 533544"/>
              <a:gd name="connsiteX19" fmla="*/ 497022 w 1008197"/>
              <a:gd name="connsiteY19" fmla="*/ 193675 h 533544"/>
              <a:gd name="connsiteX20" fmla="*/ 516072 w 1008197"/>
              <a:gd name="connsiteY20" fmla="*/ 184150 h 533544"/>
              <a:gd name="connsiteX21" fmla="*/ 528772 w 1008197"/>
              <a:gd name="connsiteY21" fmla="*/ 174625 h 533544"/>
              <a:gd name="connsiteX22" fmla="*/ 547822 w 1008197"/>
              <a:gd name="connsiteY22" fmla="*/ 168275 h 533544"/>
              <a:gd name="connsiteX23" fmla="*/ 566872 w 1008197"/>
              <a:gd name="connsiteY23" fmla="*/ 158750 h 533544"/>
              <a:gd name="connsiteX24" fmla="*/ 576397 w 1008197"/>
              <a:gd name="connsiteY24" fmla="*/ 152400 h 533544"/>
              <a:gd name="connsiteX25" fmla="*/ 595447 w 1008197"/>
              <a:gd name="connsiteY25" fmla="*/ 146050 h 533544"/>
              <a:gd name="connsiteX26" fmla="*/ 617672 w 1008197"/>
              <a:gd name="connsiteY26" fmla="*/ 136525 h 533544"/>
              <a:gd name="connsiteX27" fmla="*/ 725622 w 1008197"/>
              <a:gd name="connsiteY27" fmla="*/ 139700 h 533544"/>
              <a:gd name="connsiteX28" fmla="*/ 785947 w 1008197"/>
              <a:gd name="connsiteY28" fmla="*/ 146050 h 533544"/>
              <a:gd name="connsiteX29" fmla="*/ 801822 w 1008197"/>
              <a:gd name="connsiteY29" fmla="*/ 152400 h 533544"/>
              <a:gd name="connsiteX30" fmla="*/ 814522 w 1008197"/>
              <a:gd name="connsiteY30" fmla="*/ 155575 h 533544"/>
              <a:gd name="connsiteX31" fmla="*/ 836747 w 1008197"/>
              <a:gd name="connsiteY31" fmla="*/ 168275 h 533544"/>
              <a:gd name="connsiteX32" fmla="*/ 865322 w 1008197"/>
              <a:gd name="connsiteY32" fmla="*/ 180975 h 533544"/>
              <a:gd name="connsiteX33" fmla="*/ 881197 w 1008197"/>
              <a:gd name="connsiteY33" fmla="*/ 200025 h 533544"/>
              <a:gd name="connsiteX34" fmla="*/ 900247 w 1008197"/>
              <a:gd name="connsiteY34" fmla="*/ 215900 h 533544"/>
              <a:gd name="connsiteX35" fmla="*/ 906597 w 1008197"/>
              <a:gd name="connsiteY35" fmla="*/ 225425 h 533544"/>
              <a:gd name="connsiteX36" fmla="*/ 916122 w 1008197"/>
              <a:gd name="connsiteY36" fmla="*/ 234950 h 533544"/>
              <a:gd name="connsiteX37" fmla="*/ 925647 w 1008197"/>
              <a:gd name="connsiteY37" fmla="*/ 247650 h 533544"/>
              <a:gd name="connsiteX38" fmla="*/ 935172 w 1008197"/>
              <a:gd name="connsiteY38" fmla="*/ 257175 h 533544"/>
              <a:gd name="connsiteX39" fmla="*/ 941522 w 1008197"/>
              <a:gd name="connsiteY39" fmla="*/ 266700 h 533544"/>
              <a:gd name="connsiteX40" fmla="*/ 951047 w 1008197"/>
              <a:gd name="connsiteY40" fmla="*/ 279400 h 533544"/>
              <a:gd name="connsiteX41" fmla="*/ 970097 w 1008197"/>
              <a:gd name="connsiteY41" fmla="*/ 295275 h 533544"/>
              <a:gd name="connsiteX42" fmla="*/ 992322 w 1008197"/>
              <a:gd name="connsiteY42" fmla="*/ 323850 h 533544"/>
              <a:gd name="connsiteX43" fmla="*/ 1005022 w 1008197"/>
              <a:gd name="connsiteY43" fmla="*/ 342900 h 533544"/>
              <a:gd name="connsiteX44" fmla="*/ 1008197 w 1008197"/>
              <a:gd name="connsiteY44" fmla="*/ 352425 h 533544"/>
              <a:gd name="connsiteX45" fmla="*/ 1005022 w 1008197"/>
              <a:gd name="connsiteY45" fmla="*/ 371475 h 533544"/>
              <a:gd name="connsiteX46" fmla="*/ 982797 w 1008197"/>
              <a:gd name="connsiteY46" fmla="*/ 374650 h 533544"/>
              <a:gd name="connsiteX47" fmla="*/ 871672 w 1008197"/>
              <a:gd name="connsiteY47" fmla="*/ 371475 h 533544"/>
              <a:gd name="connsiteX48" fmla="*/ 836747 w 1008197"/>
              <a:gd name="connsiteY48" fmla="*/ 368300 h 533544"/>
              <a:gd name="connsiteX49" fmla="*/ 782772 w 1008197"/>
              <a:gd name="connsiteY49" fmla="*/ 361950 h 533544"/>
              <a:gd name="connsiteX50" fmla="*/ 712922 w 1008197"/>
              <a:gd name="connsiteY50" fmla="*/ 368300 h 533544"/>
              <a:gd name="connsiteX51" fmla="*/ 700222 w 1008197"/>
              <a:gd name="connsiteY51" fmla="*/ 374650 h 533544"/>
              <a:gd name="connsiteX52" fmla="*/ 687522 w 1008197"/>
              <a:gd name="connsiteY52" fmla="*/ 377825 h 533544"/>
              <a:gd name="connsiteX53" fmla="*/ 677997 w 1008197"/>
              <a:gd name="connsiteY53" fmla="*/ 381000 h 533544"/>
              <a:gd name="connsiteX54" fmla="*/ 604972 w 1008197"/>
              <a:gd name="connsiteY54" fmla="*/ 390525 h 533544"/>
              <a:gd name="connsiteX55" fmla="*/ 592272 w 1008197"/>
              <a:gd name="connsiteY55" fmla="*/ 393700 h 533544"/>
              <a:gd name="connsiteX56" fmla="*/ 582747 w 1008197"/>
              <a:gd name="connsiteY56" fmla="*/ 396875 h 533544"/>
              <a:gd name="connsiteX57" fmla="*/ 560522 w 1008197"/>
              <a:gd name="connsiteY57" fmla="*/ 403225 h 533544"/>
              <a:gd name="connsiteX58" fmla="*/ 509722 w 1008197"/>
              <a:gd name="connsiteY58" fmla="*/ 431800 h 533544"/>
              <a:gd name="connsiteX59" fmla="*/ 493847 w 1008197"/>
              <a:gd name="connsiteY59" fmla="*/ 434975 h 533544"/>
              <a:gd name="connsiteX60" fmla="*/ 468447 w 1008197"/>
              <a:gd name="connsiteY60" fmla="*/ 441325 h 533544"/>
              <a:gd name="connsiteX61" fmla="*/ 439872 w 1008197"/>
              <a:gd name="connsiteY61" fmla="*/ 457200 h 533544"/>
              <a:gd name="connsiteX62" fmla="*/ 427172 w 1008197"/>
              <a:gd name="connsiteY62" fmla="*/ 463550 h 533544"/>
              <a:gd name="connsiteX63" fmla="*/ 417647 w 1008197"/>
              <a:gd name="connsiteY63" fmla="*/ 473075 h 533544"/>
              <a:gd name="connsiteX64" fmla="*/ 408122 w 1008197"/>
              <a:gd name="connsiteY64" fmla="*/ 485775 h 533544"/>
              <a:gd name="connsiteX65" fmla="*/ 395422 w 1008197"/>
              <a:gd name="connsiteY65" fmla="*/ 488950 h 533544"/>
              <a:gd name="connsiteX66" fmla="*/ 385897 w 1008197"/>
              <a:gd name="connsiteY66" fmla="*/ 495300 h 533544"/>
              <a:gd name="connsiteX67" fmla="*/ 376372 w 1008197"/>
              <a:gd name="connsiteY67" fmla="*/ 498475 h 533544"/>
              <a:gd name="connsiteX68" fmla="*/ 350972 w 1008197"/>
              <a:gd name="connsiteY68" fmla="*/ 504825 h 533544"/>
              <a:gd name="connsiteX69" fmla="*/ 338272 w 1008197"/>
              <a:gd name="connsiteY69" fmla="*/ 508000 h 533544"/>
              <a:gd name="connsiteX70" fmla="*/ 316047 w 1008197"/>
              <a:gd name="connsiteY70" fmla="*/ 523875 h 533544"/>
              <a:gd name="connsiteX71" fmla="*/ 296997 w 1008197"/>
              <a:gd name="connsiteY71" fmla="*/ 527050 h 533544"/>
              <a:gd name="connsiteX72" fmla="*/ 287472 w 1008197"/>
              <a:gd name="connsiteY72" fmla="*/ 533400 h 533544"/>
              <a:gd name="connsiteX73" fmla="*/ 265247 w 1008197"/>
              <a:gd name="connsiteY73" fmla="*/ 523875 h 533544"/>
              <a:gd name="connsiteX74" fmla="*/ 258897 w 1008197"/>
              <a:gd name="connsiteY74" fmla="*/ 514350 h 533544"/>
              <a:gd name="connsiteX75" fmla="*/ 239847 w 1008197"/>
              <a:gd name="connsiteY75" fmla="*/ 498475 h 533544"/>
              <a:gd name="connsiteX76" fmla="*/ 227147 w 1008197"/>
              <a:gd name="connsiteY76" fmla="*/ 479425 h 533544"/>
              <a:gd name="connsiteX77" fmla="*/ 220797 w 1008197"/>
              <a:gd name="connsiteY77" fmla="*/ 469900 h 533544"/>
              <a:gd name="connsiteX78" fmla="*/ 214447 w 1008197"/>
              <a:gd name="connsiteY78" fmla="*/ 460375 h 533544"/>
              <a:gd name="connsiteX79" fmla="*/ 211272 w 1008197"/>
              <a:gd name="connsiteY79" fmla="*/ 450850 h 533544"/>
              <a:gd name="connsiteX80" fmla="*/ 208097 w 1008197"/>
              <a:gd name="connsiteY80" fmla="*/ 438150 h 533544"/>
              <a:gd name="connsiteX81" fmla="*/ 201747 w 1008197"/>
              <a:gd name="connsiteY81" fmla="*/ 428625 h 533544"/>
              <a:gd name="connsiteX82" fmla="*/ 198572 w 1008197"/>
              <a:gd name="connsiteY82" fmla="*/ 419100 h 533544"/>
              <a:gd name="connsiteX83" fmla="*/ 189047 w 1008197"/>
              <a:gd name="connsiteY83" fmla="*/ 409575 h 533544"/>
              <a:gd name="connsiteX84" fmla="*/ 176347 w 1008197"/>
              <a:gd name="connsiteY84" fmla="*/ 390525 h 533544"/>
              <a:gd name="connsiteX85" fmla="*/ 163647 w 1008197"/>
              <a:gd name="connsiteY85" fmla="*/ 368300 h 533544"/>
              <a:gd name="connsiteX86" fmla="*/ 157297 w 1008197"/>
              <a:gd name="connsiteY86" fmla="*/ 358775 h 533544"/>
              <a:gd name="connsiteX87" fmla="*/ 150947 w 1008197"/>
              <a:gd name="connsiteY87" fmla="*/ 342900 h 533544"/>
              <a:gd name="connsiteX88" fmla="*/ 135072 w 1008197"/>
              <a:gd name="connsiteY88" fmla="*/ 320675 h 533544"/>
              <a:gd name="connsiteX89" fmla="*/ 122372 w 1008197"/>
              <a:gd name="connsiteY89" fmla="*/ 292100 h 533544"/>
              <a:gd name="connsiteX90" fmla="*/ 116022 w 1008197"/>
              <a:gd name="connsiteY90" fmla="*/ 282575 h 533544"/>
              <a:gd name="connsiteX91" fmla="*/ 106497 w 1008197"/>
              <a:gd name="connsiteY91" fmla="*/ 263525 h 533544"/>
              <a:gd name="connsiteX92" fmla="*/ 96972 w 1008197"/>
              <a:gd name="connsiteY92" fmla="*/ 254000 h 533544"/>
              <a:gd name="connsiteX93" fmla="*/ 81097 w 1008197"/>
              <a:gd name="connsiteY93" fmla="*/ 228600 h 533544"/>
              <a:gd name="connsiteX94" fmla="*/ 71572 w 1008197"/>
              <a:gd name="connsiteY94" fmla="*/ 215900 h 533544"/>
              <a:gd name="connsiteX95" fmla="*/ 65222 w 1008197"/>
              <a:gd name="connsiteY95" fmla="*/ 196850 h 533544"/>
              <a:gd name="connsiteX96" fmla="*/ 46172 w 1008197"/>
              <a:gd name="connsiteY96" fmla="*/ 149225 h 533544"/>
              <a:gd name="connsiteX97" fmla="*/ 36647 w 1008197"/>
              <a:gd name="connsiteY97" fmla="*/ 114300 h 533544"/>
              <a:gd name="connsiteX98" fmla="*/ 30297 w 1008197"/>
              <a:gd name="connsiteY98" fmla="*/ 104775 h 533544"/>
              <a:gd name="connsiteX99" fmla="*/ 17597 w 1008197"/>
              <a:gd name="connsiteY99" fmla="*/ 82550 h 533544"/>
              <a:gd name="connsiteX100" fmla="*/ 11247 w 1008197"/>
              <a:gd name="connsiteY100" fmla="*/ 63500 h 533544"/>
              <a:gd name="connsiteX101" fmla="*/ 1722 w 1008197"/>
              <a:gd name="connsiteY101" fmla="*/ 38100 h 533544"/>
              <a:gd name="connsiteX102" fmla="*/ 4897 w 1008197"/>
              <a:gd name="connsiteY102" fmla="*/ 3175 h 533544"/>
              <a:gd name="connsiteX103" fmla="*/ 36647 w 1008197"/>
              <a:gd name="connsiteY103" fmla="*/ 12700 h 533544"/>
              <a:gd name="connsiteX104" fmla="*/ 58872 w 1008197"/>
              <a:gd name="connsiteY104" fmla="*/ 15875 h 533544"/>
              <a:gd name="connsiteX105" fmla="*/ 84272 w 1008197"/>
              <a:gd name="connsiteY105" fmla="*/ 12700 h 533544"/>
              <a:gd name="connsiteX106" fmla="*/ 138247 w 1008197"/>
              <a:gd name="connsiteY106" fmla="*/ 6350 h 533544"/>
              <a:gd name="connsiteX107" fmla="*/ 150947 w 1008197"/>
              <a:gd name="connsiteY107" fmla="*/ 3175 h 533544"/>
              <a:gd name="connsiteX108" fmla="*/ 166822 w 1008197"/>
              <a:gd name="connsiteY108" fmla="*/ 0 h 533544"/>
              <a:gd name="connsiteX109" fmla="*/ 208097 w 1008197"/>
              <a:gd name="connsiteY109" fmla="*/ 3175 h 533544"/>
              <a:gd name="connsiteX110" fmla="*/ 217622 w 1008197"/>
              <a:gd name="connsiteY110" fmla="*/ 9525 h 533544"/>
              <a:gd name="connsiteX111" fmla="*/ 214447 w 1008197"/>
              <a:gd name="connsiteY111" fmla="*/ 25400 h 53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008197" h="533544">
                <a:moveTo>
                  <a:pt x="214447" y="25400"/>
                </a:moveTo>
                <a:cubicBezTo>
                  <a:pt x="215505" y="37042"/>
                  <a:pt x="216743" y="57689"/>
                  <a:pt x="223972" y="79375"/>
                </a:cubicBezTo>
                <a:cubicBezTo>
                  <a:pt x="226089" y="85725"/>
                  <a:pt x="226609" y="92856"/>
                  <a:pt x="230322" y="98425"/>
                </a:cubicBezTo>
                <a:cubicBezTo>
                  <a:pt x="248520" y="125722"/>
                  <a:pt x="226702" y="91185"/>
                  <a:pt x="239847" y="117475"/>
                </a:cubicBezTo>
                <a:cubicBezTo>
                  <a:pt x="241554" y="120888"/>
                  <a:pt x="244647" y="123513"/>
                  <a:pt x="246197" y="127000"/>
                </a:cubicBezTo>
                <a:cubicBezTo>
                  <a:pt x="258629" y="154972"/>
                  <a:pt x="244687" y="138190"/>
                  <a:pt x="262072" y="155575"/>
                </a:cubicBezTo>
                <a:cubicBezTo>
                  <a:pt x="270052" y="179516"/>
                  <a:pt x="259287" y="150006"/>
                  <a:pt x="271597" y="174625"/>
                </a:cubicBezTo>
                <a:cubicBezTo>
                  <a:pt x="276762" y="184954"/>
                  <a:pt x="272023" y="184576"/>
                  <a:pt x="281122" y="193675"/>
                </a:cubicBezTo>
                <a:cubicBezTo>
                  <a:pt x="306097" y="218650"/>
                  <a:pt x="274165" y="178342"/>
                  <a:pt x="300172" y="209550"/>
                </a:cubicBezTo>
                <a:cubicBezTo>
                  <a:pt x="311524" y="223173"/>
                  <a:pt x="300868" y="215951"/>
                  <a:pt x="316047" y="228600"/>
                </a:cubicBezTo>
                <a:cubicBezTo>
                  <a:pt x="329696" y="239974"/>
                  <a:pt x="320778" y="230965"/>
                  <a:pt x="335097" y="238125"/>
                </a:cubicBezTo>
                <a:cubicBezTo>
                  <a:pt x="338510" y="239832"/>
                  <a:pt x="341135" y="242925"/>
                  <a:pt x="344622" y="244475"/>
                </a:cubicBezTo>
                <a:cubicBezTo>
                  <a:pt x="350739" y="247193"/>
                  <a:pt x="357322" y="248708"/>
                  <a:pt x="363672" y="250825"/>
                </a:cubicBezTo>
                <a:cubicBezTo>
                  <a:pt x="377337" y="255380"/>
                  <a:pt x="369950" y="253188"/>
                  <a:pt x="385897" y="257175"/>
                </a:cubicBezTo>
                <a:cubicBezTo>
                  <a:pt x="389072" y="260350"/>
                  <a:pt x="391105" y="265466"/>
                  <a:pt x="395422" y="266700"/>
                </a:cubicBezTo>
                <a:lnTo>
                  <a:pt x="417647" y="260350"/>
                </a:lnTo>
                <a:cubicBezTo>
                  <a:pt x="432203" y="238515"/>
                  <a:pt x="423107" y="243713"/>
                  <a:pt x="439872" y="238125"/>
                </a:cubicBezTo>
                <a:cubicBezTo>
                  <a:pt x="441989" y="234950"/>
                  <a:pt x="443078" y="230762"/>
                  <a:pt x="446222" y="228600"/>
                </a:cubicBezTo>
                <a:cubicBezTo>
                  <a:pt x="460284" y="218932"/>
                  <a:pt x="490672" y="203200"/>
                  <a:pt x="490672" y="203200"/>
                </a:cubicBezTo>
                <a:cubicBezTo>
                  <a:pt x="492789" y="200025"/>
                  <a:pt x="494324" y="196373"/>
                  <a:pt x="497022" y="193675"/>
                </a:cubicBezTo>
                <a:cubicBezTo>
                  <a:pt x="503177" y="187520"/>
                  <a:pt x="508325" y="186732"/>
                  <a:pt x="516072" y="184150"/>
                </a:cubicBezTo>
                <a:cubicBezTo>
                  <a:pt x="520305" y="180975"/>
                  <a:pt x="524039" y="176992"/>
                  <a:pt x="528772" y="174625"/>
                </a:cubicBezTo>
                <a:cubicBezTo>
                  <a:pt x="534759" y="171632"/>
                  <a:pt x="542253" y="171988"/>
                  <a:pt x="547822" y="168275"/>
                </a:cubicBezTo>
                <a:cubicBezTo>
                  <a:pt x="575119" y="150077"/>
                  <a:pt x="540582" y="171895"/>
                  <a:pt x="566872" y="158750"/>
                </a:cubicBezTo>
                <a:cubicBezTo>
                  <a:pt x="570285" y="157043"/>
                  <a:pt x="572910" y="153950"/>
                  <a:pt x="576397" y="152400"/>
                </a:cubicBezTo>
                <a:cubicBezTo>
                  <a:pt x="582514" y="149682"/>
                  <a:pt x="589878" y="149763"/>
                  <a:pt x="595447" y="146050"/>
                </a:cubicBezTo>
                <a:cubicBezTo>
                  <a:pt x="608603" y="137279"/>
                  <a:pt x="601270" y="140625"/>
                  <a:pt x="617672" y="136525"/>
                </a:cubicBezTo>
                <a:cubicBezTo>
                  <a:pt x="653655" y="137583"/>
                  <a:pt x="689681" y="137666"/>
                  <a:pt x="725622" y="139700"/>
                </a:cubicBezTo>
                <a:cubicBezTo>
                  <a:pt x="745809" y="140843"/>
                  <a:pt x="785947" y="146050"/>
                  <a:pt x="785947" y="146050"/>
                </a:cubicBezTo>
                <a:cubicBezTo>
                  <a:pt x="791239" y="148167"/>
                  <a:pt x="796415" y="150598"/>
                  <a:pt x="801822" y="152400"/>
                </a:cubicBezTo>
                <a:cubicBezTo>
                  <a:pt x="805962" y="153780"/>
                  <a:pt x="810436" y="154043"/>
                  <a:pt x="814522" y="155575"/>
                </a:cubicBezTo>
                <a:cubicBezTo>
                  <a:pt x="855068" y="170780"/>
                  <a:pt x="803585" y="153536"/>
                  <a:pt x="836747" y="168275"/>
                </a:cubicBezTo>
                <a:cubicBezTo>
                  <a:pt x="854547" y="176186"/>
                  <a:pt x="853004" y="170710"/>
                  <a:pt x="865322" y="180975"/>
                </a:cubicBezTo>
                <a:cubicBezTo>
                  <a:pt x="896530" y="206982"/>
                  <a:pt x="856222" y="175050"/>
                  <a:pt x="881197" y="200025"/>
                </a:cubicBezTo>
                <a:cubicBezTo>
                  <a:pt x="906172" y="225000"/>
                  <a:pt x="874240" y="184692"/>
                  <a:pt x="900247" y="215900"/>
                </a:cubicBezTo>
                <a:cubicBezTo>
                  <a:pt x="902690" y="218831"/>
                  <a:pt x="904154" y="222494"/>
                  <a:pt x="906597" y="225425"/>
                </a:cubicBezTo>
                <a:cubicBezTo>
                  <a:pt x="909472" y="228874"/>
                  <a:pt x="913200" y="231541"/>
                  <a:pt x="916122" y="234950"/>
                </a:cubicBezTo>
                <a:cubicBezTo>
                  <a:pt x="919566" y="238968"/>
                  <a:pt x="922203" y="243632"/>
                  <a:pt x="925647" y="247650"/>
                </a:cubicBezTo>
                <a:cubicBezTo>
                  <a:pt x="928569" y="251059"/>
                  <a:pt x="932297" y="253726"/>
                  <a:pt x="935172" y="257175"/>
                </a:cubicBezTo>
                <a:cubicBezTo>
                  <a:pt x="937615" y="260106"/>
                  <a:pt x="939304" y="263595"/>
                  <a:pt x="941522" y="266700"/>
                </a:cubicBezTo>
                <a:cubicBezTo>
                  <a:pt x="944598" y="271006"/>
                  <a:pt x="947603" y="275382"/>
                  <a:pt x="951047" y="279400"/>
                </a:cubicBezTo>
                <a:cubicBezTo>
                  <a:pt x="959196" y="288907"/>
                  <a:pt x="960299" y="288743"/>
                  <a:pt x="970097" y="295275"/>
                </a:cubicBezTo>
                <a:cubicBezTo>
                  <a:pt x="985288" y="318061"/>
                  <a:pt x="977401" y="308929"/>
                  <a:pt x="992322" y="323850"/>
                </a:cubicBezTo>
                <a:cubicBezTo>
                  <a:pt x="999871" y="346498"/>
                  <a:pt x="989167" y="319117"/>
                  <a:pt x="1005022" y="342900"/>
                </a:cubicBezTo>
                <a:cubicBezTo>
                  <a:pt x="1006878" y="345685"/>
                  <a:pt x="1007139" y="349250"/>
                  <a:pt x="1008197" y="352425"/>
                </a:cubicBezTo>
                <a:cubicBezTo>
                  <a:pt x="1007139" y="358775"/>
                  <a:pt x="1009867" y="367236"/>
                  <a:pt x="1005022" y="371475"/>
                </a:cubicBezTo>
                <a:cubicBezTo>
                  <a:pt x="999390" y="376403"/>
                  <a:pt x="990281" y="374650"/>
                  <a:pt x="982797" y="374650"/>
                </a:cubicBezTo>
                <a:cubicBezTo>
                  <a:pt x="945740" y="374650"/>
                  <a:pt x="908714" y="372533"/>
                  <a:pt x="871672" y="371475"/>
                </a:cubicBezTo>
                <a:lnTo>
                  <a:pt x="836747" y="368300"/>
                </a:lnTo>
                <a:cubicBezTo>
                  <a:pt x="789366" y="364352"/>
                  <a:pt x="809414" y="368610"/>
                  <a:pt x="782772" y="361950"/>
                </a:cubicBezTo>
                <a:cubicBezTo>
                  <a:pt x="759489" y="364067"/>
                  <a:pt x="736029" y="364745"/>
                  <a:pt x="712922" y="368300"/>
                </a:cubicBezTo>
                <a:cubicBezTo>
                  <a:pt x="708244" y="369020"/>
                  <a:pt x="704654" y="372988"/>
                  <a:pt x="700222" y="374650"/>
                </a:cubicBezTo>
                <a:cubicBezTo>
                  <a:pt x="696136" y="376182"/>
                  <a:pt x="691718" y="376626"/>
                  <a:pt x="687522" y="377825"/>
                </a:cubicBezTo>
                <a:cubicBezTo>
                  <a:pt x="684304" y="378744"/>
                  <a:pt x="681215" y="380081"/>
                  <a:pt x="677997" y="381000"/>
                </a:cubicBezTo>
                <a:cubicBezTo>
                  <a:pt x="654305" y="387769"/>
                  <a:pt x="629343" y="388494"/>
                  <a:pt x="604972" y="390525"/>
                </a:cubicBezTo>
                <a:cubicBezTo>
                  <a:pt x="600739" y="391583"/>
                  <a:pt x="596468" y="392501"/>
                  <a:pt x="592272" y="393700"/>
                </a:cubicBezTo>
                <a:cubicBezTo>
                  <a:pt x="589054" y="394619"/>
                  <a:pt x="585953" y="395913"/>
                  <a:pt x="582747" y="396875"/>
                </a:cubicBezTo>
                <a:cubicBezTo>
                  <a:pt x="575367" y="399089"/>
                  <a:pt x="567930" y="401108"/>
                  <a:pt x="560522" y="403225"/>
                </a:cubicBezTo>
                <a:cubicBezTo>
                  <a:pt x="552862" y="407821"/>
                  <a:pt x="522452" y="427171"/>
                  <a:pt x="509722" y="431800"/>
                </a:cubicBezTo>
                <a:cubicBezTo>
                  <a:pt x="504650" y="433644"/>
                  <a:pt x="499082" y="433666"/>
                  <a:pt x="493847" y="434975"/>
                </a:cubicBezTo>
                <a:cubicBezTo>
                  <a:pt x="454795" y="444738"/>
                  <a:pt x="526960" y="429622"/>
                  <a:pt x="468447" y="441325"/>
                </a:cubicBezTo>
                <a:cubicBezTo>
                  <a:pt x="437997" y="456550"/>
                  <a:pt x="475752" y="437266"/>
                  <a:pt x="439872" y="457200"/>
                </a:cubicBezTo>
                <a:cubicBezTo>
                  <a:pt x="435735" y="459499"/>
                  <a:pt x="431023" y="460799"/>
                  <a:pt x="427172" y="463550"/>
                </a:cubicBezTo>
                <a:cubicBezTo>
                  <a:pt x="423518" y="466160"/>
                  <a:pt x="420569" y="469666"/>
                  <a:pt x="417647" y="473075"/>
                </a:cubicBezTo>
                <a:cubicBezTo>
                  <a:pt x="414203" y="477093"/>
                  <a:pt x="412428" y="482699"/>
                  <a:pt x="408122" y="485775"/>
                </a:cubicBezTo>
                <a:cubicBezTo>
                  <a:pt x="404571" y="488311"/>
                  <a:pt x="399655" y="487892"/>
                  <a:pt x="395422" y="488950"/>
                </a:cubicBezTo>
                <a:cubicBezTo>
                  <a:pt x="392247" y="491067"/>
                  <a:pt x="389310" y="493593"/>
                  <a:pt x="385897" y="495300"/>
                </a:cubicBezTo>
                <a:cubicBezTo>
                  <a:pt x="382904" y="496797"/>
                  <a:pt x="379601" y="497594"/>
                  <a:pt x="376372" y="498475"/>
                </a:cubicBezTo>
                <a:cubicBezTo>
                  <a:pt x="367952" y="500771"/>
                  <a:pt x="359439" y="502708"/>
                  <a:pt x="350972" y="504825"/>
                </a:cubicBezTo>
                <a:lnTo>
                  <a:pt x="338272" y="508000"/>
                </a:lnTo>
                <a:cubicBezTo>
                  <a:pt x="337971" y="508226"/>
                  <a:pt x="318833" y="522946"/>
                  <a:pt x="316047" y="523875"/>
                </a:cubicBezTo>
                <a:cubicBezTo>
                  <a:pt x="309940" y="525911"/>
                  <a:pt x="303347" y="525992"/>
                  <a:pt x="296997" y="527050"/>
                </a:cubicBezTo>
                <a:cubicBezTo>
                  <a:pt x="293822" y="529167"/>
                  <a:pt x="291250" y="532860"/>
                  <a:pt x="287472" y="533400"/>
                </a:cubicBezTo>
                <a:cubicBezTo>
                  <a:pt x="279030" y="534606"/>
                  <a:pt x="271442" y="528005"/>
                  <a:pt x="265247" y="523875"/>
                </a:cubicBezTo>
                <a:cubicBezTo>
                  <a:pt x="263130" y="520700"/>
                  <a:pt x="261595" y="517048"/>
                  <a:pt x="258897" y="514350"/>
                </a:cubicBezTo>
                <a:cubicBezTo>
                  <a:pt x="240553" y="496006"/>
                  <a:pt x="258052" y="521881"/>
                  <a:pt x="239847" y="498475"/>
                </a:cubicBezTo>
                <a:cubicBezTo>
                  <a:pt x="235162" y="492451"/>
                  <a:pt x="231380" y="485775"/>
                  <a:pt x="227147" y="479425"/>
                </a:cubicBezTo>
                <a:lnTo>
                  <a:pt x="220797" y="469900"/>
                </a:lnTo>
                <a:cubicBezTo>
                  <a:pt x="218680" y="466725"/>
                  <a:pt x="215654" y="463995"/>
                  <a:pt x="214447" y="460375"/>
                </a:cubicBezTo>
                <a:cubicBezTo>
                  <a:pt x="213389" y="457200"/>
                  <a:pt x="212191" y="454068"/>
                  <a:pt x="211272" y="450850"/>
                </a:cubicBezTo>
                <a:cubicBezTo>
                  <a:pt x="210073" y="446654"/>
                  <a:pt x="209816" y="442161"/>
                  <a:pt x="208097" y="438150"/>
                </a:cubicBezTo>
                <a:cubicBezTo>
                  <a:pt x="206594" y="434643"/>
                  <a:pt x="203454" y="432038"/>
                  <a:pt x="201747" y="428625"/>
                </a:cubicBezTo>
                <a:cubicBezTo>
                  <a:pt x="200250" y="425632"/>
                  <a:pt x="200428" y="421885"/>
                  <a:pt x="198572" y="419100"/>
                </a:cubicBezTo>
                <a:cubicBezTo>
                  <a:pt x="196081" y="415364"/>
                  <a:pt x="192222" y="412750"/>
                  <a:pt x="189047" y="409575"/>
                </a:cubicBezTo>
                <a:cubicBezTo>
                  <a:pt x="183467" y="392836"/>
                  <a:pt x="189560" y="406380"/>
                  <a:pt x="176347" y="390525"/>
                </a:cubicBezTo>
                <a:cubicBezTo>
                  <a:pt x="169315" y="382086"/>
                  <a:pt x="169293" y="378181"/>
                  <a:pt x="163647" y="368300"/>
                </a:cubicBezTo>
                <a:cubicBezTo>
                  <a:pt x="161754" y="364987"/>
                  <a:pt x="159004" y="362188"/>
                  <a:pt x="157297" y="358775"/>
                </a:cubicBezTo>
                <a:cubicBezTo>
                  <a:pt x="154748" y="353677"/>
                  <a:pt x="153496" y="347998"/>
                  <a:pt x="150947" y="342900"/>
                </a:cubicBezTo>
                <a:cubicBezTo>
                  <a:pt x="147589" y="336183"/>
                  <a:pt x="138667" y="326428"/>
                  <a:pt x="135072" y="320675"/>
                </a:cubicBezTo>
                <a:cubicBezTo>
                  <a:pt x="126656" y="307209"/>
                  <a:pt x="129899" y="307154"/>
                  <a:pt x="122372" y="292100"/>
                </a:cubicBezTo>
                <a:cubicBezTo>
                  <a:pt x="120665" y="288687"/>
                  <a:pt x="117875" y="285911"/>
                  <a:pt x="116022" y="282575"/>
                </a:cubicBezTo>
                <a:cubicBezTo>
                  <a:pt x="112574" y="276369"/>
                  <a:pt x="110435" y="269432"/>
                  <a:pt x="106497" y="263525"/>
                </a:cubicBezTo>
                <a:cubicBezTo>
                  <a:pt x="104006" y="259789"/>
                  <a:pt x="99847" y="257449"/>
                  <a:pt x="96972" y="254000"/>
                </a:cubicBezTo>
                <a:cubicBezTo>
                  <a:pt x="93025" y="249264"/>
                  <a:pt x="83162" y="231698"/>
                  <a:pt x="81097" y="228600"/>
                </a:cubicBezTo>
                <a:cubicBezTo>
                  <a:pt x="78162" y="224197"/>
                  <a:pt x="74747" y="220133"/>
                  <a:pt x="71572" y="215900"/>
                </a:cubicBezTo>
                <a:cubicBezTo>
                  <a:pt x="69455" y="209550"/>
                  <a:pt x="67859" y="203002"/>
                  <a:pt x="65222" y="196850"/>
                </a:cubicBezTo>
                <a:cubicBezTo>
                  <a:pt x="57641" y="179162"/>
                  <a:pt x="52350" y="167758"/>
                  <a:pt x="46172" y="149225"/>
                </a:cubicBezTo>
                <a:cubicBezTo>
                  <a:pt x="39591" y="129483"/>
                  <a:pt x="46909" y="139956"/>
                  <a:pt x="36647" y="114300"/>
                </a:cubicBezTo>
                <a:cubicBezTo>
                  <a:pt x="35230" y="110757"/>
                  <a:pt x="32004" y="108188"/>
                  <a:pt x="30297" y="104775"/>
                </a:cubicBezTo>
                <a:cubicBezTo>
                  <a:pt x="18176" y="80533"/>
                  <a:pt x="40629" y="113259"/>
                  <a:pt x="17597" y="82550"/>
                </a:cubicBezTo>
                <a:cubicBezTo>
                  <a:pt x="15480" y="76200"/>
                  <a:pt x="14240" y="69487"/>
                  <a:pt x="11247" y="63500"/>
                </a:cubicBezTo>
                <a:cubicBezTo>
                  <a:pt x="2946" y="46897"/>
                  <a:pt x="6045" y="55392"/>
                  <a:pt x="1722" y="38100"/>
                </a:cubicBezTo>
                <a:cubicBezTo>
                  <a:pt x="2780" y="26458"/>
                  <a:pt x="-4557" y="10051"/>
                  <a:pt x="4897" y="3175"/>
                </a:cubicBezTo>
                <a:cubicBezTo>
                  <a:pt x="13833" y="-3324"/>
                  <a:pt x="25891" y="10169"/>
                  <a:pt x="36647" y="12700"/>
                </a:cubicBezTo>
                <a:cubicBezTo>
                  <a:pt x="43932" y="14414"/>
                  <a:pt x="51464" y="14817"/>
                  <a:pt x="58872" y="15875"/>
                </a:cubicBezTo>
                <a:lnTo>
                  <a:pt x="84272" y="12700"/>
                </a:lnTo>
                <a:cubicBezTo>
                  <a:pt x="103976" y="10511"/>
                  <a:pt x="119207" y="9812"/>
                  <a:pt x="138247" y="6350"/>
                </a:cubicBezTo>
                <a:cubicBezTo>
                  <a:pt x="142540" y="5569"/>
                  <a:pt x="146687" y="4122"/>
                  <a:pt x="150947" y="3175"/>
                </a:cubicBezTo>
                <a:cubicBezTo>
                  <a:pt x="156215" y="2004"/>
                  <a:pt x="161530" y="1058"/>
                  <a:pt x="166822" y="0"/>
                </a:cubicBezTo>
                <a:cubicBezTo>
                  <a:pt x="180580" y="1058"/>
                  <a:pt x="194534" y="632"/>
                  <a:pt x="208097" y="3175"/>
                </a:cubicBezTo>
                <a:cubicBezTo>
                  <a:pt x="211848" y="3878"/>
                  <a:pt x="215659" y="6253"/>
                  <a:pt x="217622" y="9525"/>
                </a:cubicBezTo>
                <a:cubicBezTo>
                  <a:pt x="219256" y="12248"/>
                  <a:pt x="213389" y="13758"/>
                  <a:pt x="214447" y="25400"/>
                </a:cubicBezTo>
                <a:close/>
              </a:path>
            </a:pathLst>
          </a:custGeom>
          <a:solidFill>
            <a:srgbClr val="92D050">
              <a:alpha val="61961"/>
            </a:srgbClr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66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Usually contrast agents are not used for GTV delineation!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 have a couple of scans with contrast agents in the dataset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Difficulty raised by using contrast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5" y="2272869"/>
            <a:ext cx="2056660" cy="1904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154" y="2166188"/>
            <a:ext cx="2828272" cy="21178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905" y="2026960"/>
            <a:ext cx="2346029" cy="225711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H="1" flipV="1">
            <a:off x="1729099" y="3561009"/>
            <a:ext cx="1436393" cy="1056905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671615" y="4528632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Esophagus 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3439774" y="2965812"/>
            <a:ext cx="3747902" cy="1652103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</p:cNvCxnSpPr>
          <p:nvPr/>
        </p:nvCxnSpPr>
        <p:spPr bwMode="auto">
          <a:xfrm flipV="1">
            <a:off x="3292939" y="2846920"/>
            <a:ext cx="952351" cy="1681712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356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Sahar Yousefi- Monday talk</a:t>
            </a:r>
            <a:endParaRPr lang="en-GB" dirty="0"/>
          </a:p>
        </p:txBody>
      </p:sp>
      <p:pic>
        <p:nvPicPr>
          <p:cNvPr id="16" name="Recording #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2674" y="1226671"/>
            <a:ext cx="5280025" cy="37353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failure case: difficulty raised by contrast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11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7083061"/>
              </p:ext>
            </p:extLst>
          </p:nvPr>
        </p:nvGraphicFramePr>
        <p:xfrm>
          <a:off x="7280261" y="4073176"/>
          <a:ext cx="1838142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071">
                  <a:extLst>
                    <a:ext uri="{9D8B030D-6E8A-4147-A177-3AD203B41FA5}">
                      <a16:colId xmlns:a16="http://schemas.microsoft.com/office/drawing/2014/main" val="1281076740"/>
                    </a:ext>
                  </a:extLst>
                </a:gridCol>
                <a:gridCol w="919071">
                  <a:extLst>
                    <a:ext uri="{9D8B030D-6E8A-4147-A177-3AD203B41FA5}">
                      <a16:colId xmlns:a16="http://schemas.microsoft.com/office/drawing/2014/main" val="853417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3795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DCS-LC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DCS+LC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99404953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7562" y="2299712"/>
            <a:ext cx="1825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Manual delineation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Network result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3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hiatus is an opening in the </a:t>
            </a:r>
            <a:r>
              <a:rPr lang="en-US" dirty="0" smtClean="0"/>
              <a:t>diaphragm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 </a:t>
            </a:r>
            <a:r>
              <a:rPr lang="en-US" b="1" dirty="0"/>
              <a:t>hiatal hernia</a:t>
            </a:r>
            <a:r>
              <a:rPr lang="en-US" dirty="0"/>
              <a:t> </a:t>
            </a:r>
            <a:r>
              <a:rPr lang="en-US" dirty="0" smtClean="0"/>
              <a:t>the </a:t>
            </a:r>
            <a:r>
              <a:rPr lang="en-US" dirty="0"/>
              <a:t>stomach bulges up into the chest through </a:t>
            </a:r>
            <a:r>
              <a:rPr lang="en-US" dirty="0" smtClean="0"/>
              <a:t>hiatus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variations: </a:t>
            </a:r>
            <a:br>
              <a:rPr lang="en-US" dirty="0" smtClean="0"/>
            </a:br>
            <a:r>
              <a:rPr lang="en-US" dirty="0"/>
              <a:t>-</a:t>
            </a:r>
            <a:r>
              <a:rPr lang="en-US" dirty="0" smtClean="0"/>
              <a:t>Hiatal hernia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492" y="2103120"/>
            <a:ext cx="1857375" cy="232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632" y="2047875"/>
            <a:ext cx="43434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4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ing #2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8633" y="1252220"/>
            <a:ext cx="5529263" cy="30576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failure case: a patient with hiatal hernia</a:t>
            </a:r>
            <a:br>
              <a:rPr lang="en-US" dirty="0" smtClean="0"/>
            </a:br>
            <a:r>
              <a:rPr lang="en-US" dirty="0"/>
              <a:t>Anatomy </a:t>
            </a:r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87562" y="2299712"/>
            <a:ext cx="1825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Manual delineation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Network result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77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most of the cases esophagus is located in front of spine and left of aorta!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some patients the esophagus has moved to the right of aorta!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variations: </a:t>
            </a:r>
            <a:br>
              <a:rPr lang="en-US" dirty="0"/>
            </a:br>
            <a:r>
              <a:rPr lang="en-US" dirty="0" smtClean="0"/>
              <a:t>-Esophagus location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02" y="2034737"/>
            <a:ext cx="2914650" cy="2343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1451" y="4067413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Spine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36720" y="3899286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Aorta 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2694467" y="3518564"/>
            <a:ext cx="403860" cy="505724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V="1">
            <a:off x="1372736" y="3748607"/>
            <a:ext cx="696124" cy="406396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453145" y="2034737"/>
            <a:ext cx="3294446" cy="2345091"/>
            <a:chOff x="4453145" y="2034737"/>
            <a:chExt cx="3294446" cy="234509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6214" y="2034737"/>
              <a:ext cx="3281377" cy="2345091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629514" y="3798842"/>
              <a:ext cx="768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Aorta 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 flipH="1" flipV="1">
              <a:off x="6387261" y="3418120"/>
              <a:ext cx="403860" cy="505724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453145" y="3899286"/>
              <a:ext cx="710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Spine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V="1">
              <a:off x="4954430" y="3580480"/>
              <a:ext cx="696124" cy="406396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5080" y="4353363"/>
            <a:ext cx="1825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Manual delineation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Network result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1558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delineation 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Esophageal Gross Tumor Segmentation using 3D CNN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20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119" y="1389318"/>
            <a:ext cx="7622612" cy="2731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881579" y="994973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6"/>
                </a:solidFill>
              </a:rPr>
              <a:t>without delineation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6160" y="971827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6"/>
                </a:solidFill>
              </a:rPr>
              <a:t>with delineation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15419" y="4110731"/>
            <a:ext cx="2255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6"/>
                </a:solidFill>
              </a:rPr>
              <a:t>Low contrast of tumor</a:t>
            </a:r>
            <a:endParaRPr lang="en-US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47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failure case: a patient with </a:t>
            </a:r>
            <a:r>
              <a:rPr lang="en-US" dirty="0" smtClean="0"/>
              <a:t>esophagus location variation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11" name="Recording #1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2674" y="1179512"/>
            <a:ext cx="5280025" cy="3735388"/>
          </a:xfrm>
        </p:spPr>
      </p:pic>
      <p:graphicFrame>
        <p:nvGraphicFramePr>
          <p:cNvPr id="10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4020224"/>
              </p:ext>
            </p:extLst>
          </p:nvPr>
        </p:nvGraphicFramePr>
        <p:xfrm>
          <a:off x="7280261" y="4073176"/>
          <a:ext cx="1838142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071">
                  <a:extLst>
                    <a:ext uri="{9D8B030D-6E8A-4147-A177-3AD203B41FA5}">
                      <a16:colId xmlns:a16="http://schemas.microsoft.com/office/drawing/2014/main" val="1281076740"/>
                    </a:ext>
                  </a:extLst>
                </a:gridCol>
                <a:gridCol w="919071">
                  <a:extLst>
                    <a:ext uri="{9D8B030D-6E8A-4147-A177-3AD203B41FA5}">
                      <a16:colId xmlns:a16="http://schemas.microsoft.com/office/drawing/2014/main" val="853417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3795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DCS-LC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DCS+LC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99404953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7562" y="2299712"/>
            <a:ext cx="1825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Manual delineation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Network result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3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5686"/>
          <a:stretch/>
        </p:blipFill>
        <p:spPr>
          <a:xfrm>
            <a:off x="956930" y="1664863"/>
            <a:ext cx="3192216" cy="26661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variations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Part of the lung has been removed!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 flipV="1">
            <a:off x="2169043" y="2735374"/>
            <a:ext cx="1436393" cy="1056905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111559" y="3702997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Esophagus 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97" y="1812803"/>
            <a:ext cx="2993730" cy="217216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 flipV="1">
            <a:off x="3879718" y="3173024"/>
            <a:ext cx="1939835" cy="619256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06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ing #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2674" y="1016000"/>
            <a:ext cx="5280025" cy="37353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failure case: </a:t>
            </a:r>
            <a:r>
              <a:rPr lang="en-US" dirty="0" smtClean="0"/>
              <a:t>difficulty </a:t>
            </a:r>
            <a:r>
              <a:rPr lang="en-US" dirty="0"/>
              <a:t>raised by a different anatomy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9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0897908"/>
              </p:ext>
            </p:extLst>
          </p:nvPr>
        </p:nvGraphicFramePr>
        <p:xfrm>
          <a:off x="7280261" y="4073176"/>
          <a:ext cx="1838142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071">
                  <a:extLst>
                    <a:ext uri="{9D8B030D-6E8A-4147-A177-3AD203B41FA5}">
                      <a16:colId xmlns:a16="http://schemas.microsoft.com/office/drawing/2014/main" val="1281076740"/>
                    </a:ext>
                  </a:extLst>
                </a:gridCol>
                <a:gridCol w="919071">
                  <a:extLst>
                    <a:ext uri="{9D8B030D-6E8A-4147-A177-3AD203B41FA5}">
                      <a16:colId xmlns:a16="http://schemas.microsoft.com/office/drawing/2014/main" val="853417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3795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DCS-LC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DCS+LC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99404953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7562" y="2299712"/>
            <a:ext cx="1825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Manual delineation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Network result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10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9" y="1528711"/>
            <a:ext cx="3667125" cy="315277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Fat around the esophagus has been lost!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variations:</a:t>
            </a:r>
            <a:br>
              <a:rPr lang="en-US" dirty="0"/>
            </a:br>
            <a:r>
              <a:rPr lang="en-US" dirty="0" smtClean="0"/>
              <a:t>Absence of fat around the esophagus!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2750289" y="3105100"/>
            <a:ext cx="1436393" cy="1056905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036820" y="1672451"/>
            <a:ext cx="3494067" cy="2865297"/>
            <a:chOff x="5036820" y="1672451"/>
            <a:chExt cx="3494067" cy="286529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8053" y="1672451"/>
              <a:ext cx="3272834" cy="2865297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 bwMode="auto">
            <a:xfrm flipV="1">
              <a:off x="5036820" y="3105100"/>
              <a:ext cx="1718399" cy="1056906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005079" y="4089615"/>
            <a:ext cx="1595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Esophagus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849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ing #1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2674" y="1016000"/>
            <a:ext cx="5280025" cy="37353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failure case: </a:t>
            </a:r>
            <a:r>
              <a:rPr lang="en-US" dirty="0" smtClean="0"/>
              <a:t>difficulty </a:t>
            </a:r>
            <a:r>
              <a:rPr lang="en-US" dirty="0"/>
              <a:t>raised by a different anatomy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aphicFrame>
        <p:nvGraphicFramePr>
          <p:cNvPr id="8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0442822"/>
              </p:ext>
            </p:extLst>
          </p:nvPr>
        </p:nvGraphicFramePr>
        <p:xfrm>
          <a:off x="7280261" y="4073176"/>
          <a:ext cx="1838142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071">
                  <a:extLst>
                    <a:ext uri="{9D8B030D-6E8A-4147-A177-3AD203B41FA5}">
                      <a16:colId xmlns:a16="http://schemas.microsoft.com/office/drawing/2014/main" val="1281076740"/>
                    </a:ext>
                  </a:extLst>
                </a:gridCol>
                <a:gridCol w="919071">
                  <a:extLst>
                    <a:ext uri="{9D8B030D-6E8A-4147-A177-3AD203B41FA5}">
                      <a16:colId xmlns:a16="http://schemas.microsoft.com/office/drawing/2014/main" val="853417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0.20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3795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DCS-LC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DCS+LC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99404953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7562" y="2299712"/>
            <a:ext cx="1825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Manual delineation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Network result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879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idx="14"/>
          </p:nvPr>
        </p:nvSpPr>
        <p:spPr/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914900"/>
            <a:ext cx="512763" cy="228600"/>
          </a:xfrm>
        </p:spPr>
        <p:txBody>
          <a:bodyPr/>
          <a:lstStyle/>
          <a:p>
            <a:fld id="{5306AC46-015F-6E44-B83A-36E79AEF5356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5592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we did?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Enriched the data compared to our previous work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bigger dataset with more diversity</a:t>
            </a:r>
            <a:endParaRPr lang="en-US" dirty="0" smtClean="0"/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Used dilated layers for increasing the receptive field of the network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Due to its difficulties, t</a:t>
            </a:r>
            <a:r>
              <a:rPr lang="en-US" dirty="0" smtClean="0"/>
              <a:t>he problem of automating the </a:t>
            </a:r>
            <a:r>
              <a:rPr lang="en-US" dirty="0" smtClean="0"/>
              <a:t>esophageal </a:t>
            </a:r>
            <a:r>
              <a:rPr lang="en-US" dirty="0" smtClean="0"/>
              <a:t>GTV segmentation has not been touched  too much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are only a few literatures in this field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Data diversity is one of the most challenging </a:t>
            </a:r>
            <a:r>
              <a:rPr lang="en-US" dirty="0" smtClean="0"/>
              <a:t>issues in this problem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Enriching the dataset with similar cases can be helpful </a:t>
            </a:r>
            <a:endParaRPr lang="en-US" dirty="0"/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work shows that using CNN for this purpose is very promising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860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 you for your attention</a:t>
            </a:r>
            <a:r>
              <a:rPr lang="en-GB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Sahar Yousefi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BFE8B0-27F1-4366-B2AC-3C49C6B6CAF6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4100" name="Picture 4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96" y="1706301"/>
            <a:ext cx="1702752" cy="293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92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manual delineation of tumor in CTs Physicians use additional knowledge: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dirty="0"/>
              <a:t>A combination of clinical history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dirty="0"/>
              <a:t>Endoscopy findings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dirty="0"/>
              <a:t>Other imaging </a:t>
            </a:r>
            <a:r>
              <a:rPr lang="en-US" dirty="0" smtClean="0"/>
              <a:t>modalities (PET)</a:t>
            </a:r>
            <a:endParaRPr lang="en-US" dirty="0"/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Obtaining </a:t>
            </a:r>
            <a:r>
              <a:rPr lang="en-US" dirty="0"/>
              <a:t>this data is hard, time consuming and expensive!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Still is an ill-posed problem!! 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delineation </a:t>
            </a:r>
            <a:r>
              <a:rPr lang="en-US" dirty="0"/>
              <a:t>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Esophageal Gross Tumor Segmentation using 3D CNN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091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6738" y="1016000"/>
            <a:ext cx="4919662" cy="3735388"/>
          </a:xfrm>
        </p:spPr>
        <p:txBody>
          <a:bodyPr/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latin typeface="AdvGulliv-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dvGulliv-R"/>
              </a:rPr>
              <a:t>Goal: assessing delineation variability of the GTV between CT and combined PET-CT in esophageal cancer patients in a multi-institutional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dvGulliv-R"/>
              </a:rPr>
              <a:t>PET significantly influenced the delineated volume in some cases, however its impact on observer variation was limited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Manual delineation still is an ill-posed problem</a:t>
            </a:r>
            <a:r>
              <a:rPr lang="en-US" sz="2000" dirty="0" smtClean="0"/>
              <a:t>!</a:t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593408"/>
            <a:ext cx="5028247" cy="260935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914472" y="345459"/>
            <a:ext cx="3000928" cy="2266873"/>
            <a:chOff x="5914472" y="345459"/>
            <a:chExt cx="3000928" cy="2266873"/>
          </a:xfrm>
        </p:grpSpPr>
        <p:sp>
          <p:nvSpPr>
            <p:cNvPr id="11" name="Rectangle 10"/>
            <p:cNvSpPr/>
            <p:nvPr/>
          </p:nvSpPr>
          <p:spPr>
            <a:xfrm>
              <a:off x="5914472" y="2150667"/>
              <a:ext cx="30009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AdvGulliv-B"/>
                </a:rPr>
                <a:t>Phase 1</a:t>
              </a:r>
              <a:r>
                <a:rPr lang="en-US" sz="800" dirty="0">
                  <a:solidFill>
                    <a:schemeClr val="accent6"/>
                  </a:solidFill>
                  <a:latin typeface="AdvGulliv-B"/>
                </a:rPr>
                <a:t>-</a:t>
              </a:r>
              <a:r>
                <a:rPr lang="en-US" sz="800" dirty="0" smtClean="0">
                  <a:solidFill>
                    <a:schemeClr val="accent6"/>
                  </a:solidFill>
                  <a:latin typeface="AdvGulliv-B"/>
                </a:rPr>
                <a:t> </a:t>
              </a:r>
              <a:r>
                <a:rPr lang="en-US" sz="800" dirty="0">
                  <a:solidFill>
                    <a:schemeClr val="accent6"/>
                  </a:solidFill>
                  <a:latin typeface="AdvGulliv-R"/>
                </a:rPr>
                <a:t>The GTV of </a:t>
              </a:r>
              <a:r>
                <a:rPr lang="en-US" sz="800" dirty="0" smtClean="0">
                  <a:solidFill>
                    <a:schemeClr val="accent6"/>
                  </a:solidFill>
                  <a:latin typeface="AdvGulliv-R"/>
                </a:rPr>
                <a:t>the primary </a:t>
              </a:r>
              <a:r>
                <a:rPr lang="en-US" sz="800" dirty="0" err="1">
                  <a:solidFill>
                    <a:schemeClr val="accent6"/>
                  </a:solidFill>
                  <a:latin typeface="AdvGulliv-R"/>
                </a:rPr>
                <a:t>tumour</a:t>
              </a:r>
              <a:r>
                <a:rPr lang="en-US" sz="800" dirty="0">
                  <a:solidFill>
                    <a:schemeClr val="accent6"/>
                  </a:solidFill>
                  <a:latin typeface="AdvGulliv-R"/>
                </a:rPr>
                <a:t> was delineated by 20 observers on CT, with available clinical </a:t>
              </a:r>
              <a:r>
                <a:rPr lang="en-US" sz="800" dirty="0" smtClean="0">
                  <a:solidFill>
                    <a:schemeClr val="accent6"/>
                  </a:solidFill>
                  <a:latin typeface="AdvGulliv-R"/>
                </a:rPr>
                <a:t>and diagnostic </a:t>
              </a:r>
              <a:r>
                <a:rPr lang="en-US" sz="800" dirty="0">
                  <a:solidFill>
                    <a:schemeClr val="accent6"/>
                  </a:solidFill>
                  <a:latin typeface="AdvGulliv-R"/>
                </a:rPr>
                <a:t>information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7293" y="345459"/>
              <a:ext cx="2171700" cy="173355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179820" y="2683992"/>
            <a:ext cx="2926080" cy="2267895"/>
            <a:chOff x="6179820" y="2683992"/>
            <a:chExt cx="2926080" cy="2267895"/>
          </a:xfrm>
        </p:grpSpPr>
        <p:sp>
          <p:nvSpPr>
            <p:cNvPr id="9" name="Rectangle 8"/>
            <p:cNvSpPr/>
            <p:nvPr/>
          </p:nvSpPr>
          <p:spPr>
            <a:xfrm>
              <a:off x="6179820" y="4490222"/>
              <a:ext cx="2926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AdvGulliv-B"/>
                </a:rPr>
                <a:t>Phase 2- </a:t>
              </a:r>
              <a:r>
                <a:rPr lang="en-US" sz="800" dirty="0">
                  <a:solidFill>
                    <a:schemeClr val="accent6"/>
                  </a:solidFill>
                  <a:latin typeface="AdvGulliv-R"/>
                </a:rPr>
                <a:t>After fusion of the FDG-PET scan, the GTV was</a:t>
              </a:r>
            </a:p>
            <a:p>
              <a:r>
                <a:rPr lang="en-US" sz="800" dirty="0">
                  <a:solidFill>
                    <a:schemeClr val="accent6"/>
                  </a:solidFill>
                  <a:latin typeface="AdvGulliv-R"/>
                </a:rPr>
                <a:t>adjusted based on the visual interpretation of the FDG-PET </a:t>
              </a:r>
              <a:r>
                <a:rPr lang="en-US" sz="800" dirty="0" smtClean="0">
                  <a:solidFill>
                    <a:schemeClr val="accent6"/>
                  </a:solidFill>
                  <a:latin typeface="AdvGulliv-R"/>
                </a:rPr>
                <a:t>scan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293" y="2683992"/>
              <a:ext cx="2143125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309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Previous 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4400" dirty="0" smtClean="0"/>
              <a:t>Flash back</a:t>
            </a:r>
            <a:endParaRPr lang="en-US" sz="4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Sahar Yousefi- Monday talk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80F931-C8FC-4F10-8B2F-1C25E99A6A0E}" type="datetime5">
              <a:rPr lang="en-US" smtClean="0"/>
              <a:t>10-Mar-19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508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Typical CNN layers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1200" dirty="0" smtClean="0">
                <a:latin typeface="Arial" charset="0"/>
                <a:ea typeface="ＭＳ Ｐゴシック" charset="0"/>
              </a:rPr>
              <a:t>Issue: </a:t>
            </a:r>
            <a:r>
              <a:rPr lang="en-US" sz="1800" kern="1200" dirty="0" smtClean="0">
                <a:solidFill>
                  <a:srgbClr val="FF0000"/>
                </a:solidFill>
                <a:latin typeface="Arial" charset="0"/>
                <a:ea typeface="ＭＳ Ｐゴシック" charset="0"/>
              </a:rPr>
              <a:t>information can wash </a:t>
            </a:r>
            <a:r>
              <a:rPr lang="en-US" sz="1800" kern="12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out by the time it reaches the end </a:t>
            </a:r>
            <a:r>
              <a:rPr lang="en-US" sz="1800" kern="1200" dirty="0" smtClean="0">
                <a:solidFill>
                  <a:srgbClr val="FF0000"/>
                </a:solidFill>
                <a:latin typeface="Arial" charset="0"/>
                <a:ea typeface="ＭＳ Ｐゴシック" charset="0"/>
              </a:rPr>
              <a:t>of </a:t>
            </a:r>
            <a:r>
              <a:rPr lang="en-US" sz="1800" kern="12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the network! </a:t>
            </a:r>
            <a:endParaRPr lang="en-US" sz="1800" kern="1200" dirty="0" smtClean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Solution: </a:t>
            </a:r>
            <a:r>
              <a:rPr lang="en-US" dirty="0"/>
              <a:t>Loop connectivity pattern 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of the t</a:t>
            </a:r>
            <a:r>
              <a:rPr lang="en-US" dirty="0" smtClean="0"/>
              <a:t>raditional </a:t>
            </a:r>
            <a:r>
              <a:rPr lang="en-US" dirty="0" smtClean="0"/>
              <a:t>CNN connectivity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Esophageal Gross Tumor Segmentation using 3D CNN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grpSp>
        <p:nvGrpSpPr>
          <p:cNvPr id="69" name="Group 68"/>
          <p:cNvGrpSpPr/>
          <p:nvPr/>
        </p:nvGrpSpPr>
        <p:grpSpPr>
          <a:xfrm>
            <a:off x="3807402" y="1299641"/>
            <a:ext cx="646277" cy="595377"/>
            <a:chOff x="1079500" y="2423810"/>
            <a:chExt cx="828869" cy="846021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079500" y="2423810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140449" y="2505566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15660" y="2585735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90871" y="2642957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grpSp>
        <p:nvGrpSpPr>
          <p:cNvPr id="74" name="Group 73"/>
          <p:cNvGrpSpPr/>
          <p:nvPr/>
        </p:nvGrpSpPr>
        <p:grpSpPr>
          <a:xfrm>
            <a:off x="6992910" y="1322639"/>
            <a:ext cx="711913" cy="780241"/>
            <a:chOff x="4341684" y="2390537"/>
            <a:chExt cx="1003929" cy="109132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684" y="2390537"/>
              <a:ext cx="628650" cy="62865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6895" y="2472293"/>
              <a:ext cx="628650" cy="628650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7412" y="2550686"/>
              <a:ext cx="628650" cy="62865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623" y="2641181"/>
              <a:ext cx="628650" cy="628650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125" y="2737133"/>
              <a:ext cx="628650" cy="628649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964" y="2853212"/>
              <a:ext cx="628649" cy="628649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>
            <a:off x="5263048" y="1261692"/>
            <a:ext cx="800676" cy="786294"/>
            <a:chOff x="2731344" y="2422034"/>
            <a:chExt cx="1012085" cy="1060396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1344" y="2422034"/>
              <a:ext cx="581025" cy="62865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2640" y="2503790"/>
              <a:ext cx="581025" cy="62865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3936" y="2583959"/>
              <a:ext cx="581025" cy="62865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6031" y="2641181"/>
              <a:ext cx="581025" cy="628650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9626" y="2741858"/>
              <a:ext cx="581025" cy="628650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2404" y="2853780"/>
              <a:ext cx="581025" cy="628650"/>
            </a:xfrm>
            <a:prstGeom prst="rect">
              <a:avLst/>
            </a:prstGeom>
          </p:spPr>
        </p:pic>
      </p:grpSp>
      <p:cxnSp>
        <p:nvCxnSpPr>
          <p:cNvPr id="89" name="Straight Arrow Connector 88"/>
          <p:cNvCxnSpPr/>
          <p:nvPr/>
        </p:nvCxnSpPr>
        <p:spPr bwMode="auto">
          <a:xfrm flipV="1">
            <a:off x="7728216" y="1733105"/>
            <a:ext cx="242578" cy="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 bwMode="auto">
          <a:xfrm>
            <a:off x="6671172" y="1712014"/>
            <a:ext cx="319570" cy="4629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 bwMode="auto">
          <a:xfrm flipV="1">
            <a:off x="4985744" y="1668017"/>
            <a:ext cx="286439" cy="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 bwMode="auto">
          <a:xfrm flipV="1">
            <a:off x="8263741" y="1739112"/>
            <a:ext cx="282463" cy="1684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3759879" y="2919520"/>
            <a:ext cx="646277" cy="595377"/>
            <a:chOff x="1079500" y="2423810"/>
            <a:chExt cx="828869" cy="84602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079500" y="2423810"/>
              <a:ext cx="617498" cy="626874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140449" y="2505566"/>
              <a:ext cx="617498" cy="6268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15660" y="2585735"/>
              <a:ext cx="617498" cy="62687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90871" y="2642957"/>
              <a:ext cx="617498" cy="626874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7040023" y="2999772"/>
            <a:ext cx="563315" cy="563951"/>
            <a:chOff x="4341684" y="2390537"/>
            <a:chExt cx="794378" cy="788799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41684" y="2390537"/>
              <a:ext cx="628650" cy="62865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416895" y="2472293"/>
              <a:ext cx="628650" cy="62865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07412" y="2550686"/>
              <a:ext cx="628650" cy="628650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5285712" y="2982814"/>
            <a:ext cx="604109" cy="586219"/>
            <a:chOff x="2731344" y="2422034"/>
            <a:chExt cx="763617" cy="790575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31344" y="2422034"/>
              <a:ext cx="581025" cy="62865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822640" y="2503790"/>
              <a:ext cx="581025" cy="62865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913936" y="2583959"/>
              <a:ext cx="581025" cy="628650"/>
            </a:xfrm>
            <a:prstGeom prst="rect">
              <a:avLst/>
            </a:prstGeom>
          </p:spPr>
        </p:pic>
      </p:grpSp>
      <p:cxnSp>
        <p:nvCxnSpPr>
          <p:cNvPr id="58" name="Straight Arrow Connector 57"/>
          <p:cNvCxnSpPr/>
          <p:nvPr/>
        </p:nvCxnSpPr>
        <p:spPr bwMode="auto">
          <a:xfrm>
            <a:off x="6078426" y="3309087"/>
            <a:ext cx="319570" cy="4629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 bwMode="auto">
          <a:xfrm flipV="1">
            <a:off x="4396288" y="3294487"/>
            <a:ext cx="286439" cy="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flipV="1">
            <a:off x="8482835" y="3307210"/>
            <a:ext cx="282463" cy="1684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682726" y="2982814"/>
            <a:ext cx="260495" cy="591379"/>
            <a:chOff x="1356070" y="4023854"/>
            <a:chExt cx="260495" cy="591379"/>
          </a:xfrm>
        </p:grpSpPr>
        <p:sp>
          <p:nvSpPr>
            <p:cNvPr id="62" name="Rectangle 61"/>
            <p:cNvSpPr/>
            <p:nvPr/>
          </p:nvSpPr>
          <p:spPr bwMode="auto">
            <a:xfrm>
              <a:off x="1356070" y="4023854"/>
              <a:ext cx="260495" cy="591379"/>
            </a:xfrm>
            <a:prstGeom prst="rect">
              <a:avLst/>
            </a:prstGeom>
            <a:solidFill>
              <a:srgbClr val="FF559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1253390" y="4172790"/>
              <a:ext cx="4619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err="1" smtClean="0">
                  <a:solidFill>
                    <a:schemeClr val="bg2"/>
                  </a:solidFill>
                </a:rPr>
                <a:t>Conv</a:t>
              </a:r>
              <a:endParaRPr lang="en-US" sz="1000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64" name="Straight Arrow Connector 63"/>
          <p:cNvCxnSpPr/>
          <p:nvPr/>
        </p:nvCxnSpPr>
        <p:spPr bwMode="auto">
          <a:xfrm flipV="1">
            <a:off x="4978283" y="3273707"/>
            <a:ext cx="286439" cy="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6430117" y="2977056"/>
            <a:ext cx="260495" cy="597137"/>
            <a:chOff x="1356070" y="4013910"/>
            <a:chExt cx="260495" cy="597137"/>
          </a:xfrm>
        </p:grpSpPr>
        <p:sp>
          <p:nvSpPr>
            <p:cNvPr id="66" name="Rectangle 65"/>
            <p:cNvSpPr/>
            <p:nvPr/>
          </p:nvSpPr>
          <p:spPr bwMode="auto">
            <a:xfrm>
              <a:off x="1356070" y="4013910"/>
              <a:ext cx="260495" cy="597137"/>
            </a:xfrm>
            <a:prstGeom prst="rect">
              <a:avLst/>
            </a:prstGeom>
            <a:solidFill>
              <a:srgbClr val="FF559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16200000">
              <a:off x="1253390" y="4172790"/>
              <a:ext cx="461986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000" dirty="0" err="1">
                  <a:solidFill>
                    <a:schemeClr val="bg2"/>
                  </a:solidFill>
                </a:rPr>
                <a:t>Conv</a:t>
              </a:r>
              <a:endParaRPr lang="en-US" sz="1000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68" name="Straight Arrow Connector 67"/>
          <p:cNvCxnSpPr/>
          <p:nvPr/>
        </p:nvCxnSpPr>
        <p:spPr bwMode="auto">
          <a:xfrm>
            <a:off x="6718864" y="3323121"/>
            <a:ext cx="319570" cy="4629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8152294" y="2977056"/>
            <a:ext cx="260495" cy="597137"/>
            <a:chOff x="1356070" y="3978822"/>
            <a:chExt cx="260495" cy="597137"/>
          </a:xfrm>
        </p:grpSpPr>
        <p:sp>
          <p:nvSpPr>
            <p:cNvPr id="93" name="Rectangle 92"/>
            <p:cNvSpPr/>
            <p:nvPr/>
          </p:nvSpPr>
          <p:spPr bwMode="auto">
            <a:xfrm>
              <a:off x="1356070" y="3978822"/>
              <a:ext cx="260495" cy="597137"/>
            </a:xfrm>
            <a:prstGeom prst="rect">
              <a:avLst/>
            </a:prstGeom>
            <a:solidFill>
              <a:srgbClr val="FF559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6200000">
              <a:off x="1253390" y="4172790"/>
              <a:ext cx="4619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err="1">
                  <a:solidFill>
                    <a:schemeClr val="bg2"/>
                  </a:solidFill>
                </a:rPr>
                <a:t>Conv</a:t>
              </a:r>
              <a:endParaRPr lang="en-US" sz="1000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95" name="Straight Arrow Connector 94"/>
          <p:cNvCxnSpPr/>
          <p:nvPr/>
        </p:nvCxnSpPr>
        <p:spPr bwMode="auto">
          <a:xfrm>
            <a:off x="7861999" y="3315249"/>
            <a:ext cx="319570" cy="4629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8758602" y="298564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6"/>
                </a:solidFill>
              </a:rPr>
              <a:t>…</a:t>
            </a:r>
            <a:endParaRPr lang="nl-NL" dirty="0">
              <a:solidFill>
                <a:schemeClr val="accent6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5430163" y="3186308"/>
            <a:ext cx="646277" cy="595377"/>
            <a:chOff x="1079500" y="2423810"/>
            <a:chExt cx="828869" cy="846021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079500" y="2423810"/>
              <a:ext cx="617498" cy="626874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140449" y="2505566"/>
              <a:ext cx="617498" cy="626874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15660" y="2585735"/>
              <a:ext cx="617498" cy="626874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90871" y="2642957"/>
              <a:ext cx="617498" cy="626874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7190437" y="3216477"/>
            <a:ext cx="604109" cy="586219"/>
            <a:chOff x="2731344" y="2422034"/>
            <a:chExt cx="763617" cy="790575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31344" y="2422034"/>
              <a:ext cx="581025" cy="62865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822640" y="2503790"/>
              <a:ext cx="581025" cy="628650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913936" y="2583959"/>
              <a:ext cx="581025" cy="628650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7334888" y="3419971"/>
            <a:ext cx="646277" cy="595377"/>
            <a:chOff x="1079500" y="2423810"/>
            <a:chExt cx="828869" cy="846021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079500" y="2423810"/>
              <a:ext cx="617498" cy="626874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140449" y="2505566"/>
              <a:ext cx="617498" cy="626874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15660" y="2585735"/>
              <a:ext cx="617498" cy="626874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90871" y="2642957"/>
              <a:ext cx="617498" cy="626874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4728116" y="1322639"/>
            <a:ext cx="260495" cy="591379"/>
            <a:chOff x="1356070" y="4023854"/>
            <a:chExt cx="260495" cy="591379"/>
          </a:xfrm>
        </p:grpSpPr>
        <p:sp>
          <p:nvSpPr>
            <p:cNvPr id="85" name="Rectangle 84"/>
            <p:cNvSpPr/>
            <p:nvPr/>
          </p:nvSpPr>
          <p:spPr bwMode="auto">
            <a:xfrm>
              <a:off x="1356070" y="4023854"/>
              <a:ext cx="260495" cy="591379"/>
            </a:xfrm>
            <a:prstGeom prst="rect">
              <a:avLst/>
            </a:prstGeom>
            <a:solidFill>
              <a:srgbClr val="FF559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 rot="16200000">
              <a:off x="1253390" y="4172790"/>
              <a:ext cx="4619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err="1" smtClean="0">
                  <a:solidFill>
                    <a:schemeClr val="bg2"/>
                  </a:solidFill>
                </a:rPr>
                <a:t>Conv</a:t>
              </a:r>
              <a:endParaRPr lang="en-US" sz="1000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87" name="Straight Arrow Connector 86"/>
          <p:cNvCxnSpPr/>
          <p:nvPr/>
        </p:nvCxnSpPr>
        <p:spPr bwMode="auto">
          <a:xfrm flipV="1">
            <a:off x="4434926" y="1668017"/>
            <a:ext cx="286439" cy="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>
            <a:off x="6053784" y="1693889"/>
            <a:ext cx="319570" cy="4629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6405475" y="1361858"/>
            <a:ext cx="260495" cy="597137"/>
            <a:chOff x="1356070" y="4013910"/>
            <a:chExt cx="260495" cy="597137"/>
          </a:xfrm>
        </p:grpSpPr>
        <p:sp>
          <p:nvSpPr>
            <p:cNvPr id="125" name="Rectangle 124"/>
            <p:cNvSpPr/>
            <p:nvPr/>
          </p:nvSpPr>
          <p:spPr bwMode="auto">
            <a:xfrm>
              <a:off x="1356070" y="4013910"/>
              <a:ext cx="260495" cy="597137"/>
            </a:xfrm>
            <a:prstGeom prst="rect">
              <a:avLst/>
            </a:prstGeom>
            <a:solidFill>
              <a:srgbClr val="FF559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 rot="16200000">
              <a:off x="1253390" y="4172790"/>
              <a:ext cx="461986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000" dirty="0" err="1">
                  <a:solidFill>
                    <a:schemeClr val="bg2"/>
                  </a:solidFill>
                </a:rPr>
                <a:t>Conv</a:t>
              </a:r>
              <a:endParaRPr lang="en-US" sz="10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7967313" y="1418074"/>
            <a:ext cx="260495" cy="597137"/>
            <a:chOff x="1356070" y="3978822"/>
            <a:chExt cx="260495" cy="597137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1356070" y="3978822"/>
              <a:ext cx="260495" cy="597137"/>
            </a:xfrm>
            <a:prstGeom prst="rect">
              <a:avLst/>
            </a:prstGeom>
            <a:solidFill>
              <a:srgbClr val="FF559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 rot="16200000">
              <a:off x="1253390" y="4172790"/>
              <a:ext cx="4619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err="1">
                  <a:solidFill>
                    <a:schemeClr val="bg2"/>
                  </a:solidFill>
                </a:rPr>
                <a:t>Conv</a:t>
              </a:r>
              <a:endParaRPr lang="en-US" sz="10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762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1685794" y="2364940"/>
            <a:ext cx="1857363" cy="80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1219403" y="1121179"/>
            <a:ext cx="6783185" cy="207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Advantages</a:t>
            </a:r>
            <a:r>
              <a:rPr lang="en-US" sz="1600" dirty="0"/>
              <a:t>: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 the flow of information and gradients throughout the network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Leads to feature re-usability</a:t>
            </a:r>
          </a:p>
          <a:p>
            <a:endParaRPr lang="nl-NL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Esophageal Gross Tumor Segmentation using 3D CNN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C028FC-C194-4CDE-AD09-33E6BDE0F1B0}" type="datetime5">
              <a:rPr lang="en-US" smtClean="0"/>
              <a:t>10-Mar-19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773" y="282577"/>
            <a:ext cx="4610498" cy="1504761"/>
          </a:xfrm>
          <a:prstGeom prst="round2DiagRect">
            <a:avLst>
              <a:gd name="adj1" fmla="val 16667"/>
              <a:gd name="adj2" fmla="val 707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4183825" y="2025354"/>
            <a:ext cx="3490777" cy="11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1373658" y="1454818"/>
            <a:ext cx="5125704" cy="172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2711232" y="1479837"/>
            <a:ext cx="5125704" cy="172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4345403" y="2403568"/>
            <a:ext cx="1857363" cy="8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2865608" y="1996734"/>
            <a:ext cx="3490777" cy="11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1526758" y="2005206"/>
            <a:ext cx="3490777" cy="11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3013196" y="2419544"/>
            <a:ext cx="1857363" cy="80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12"/>
          <a:stretch/>
        </p:blipFill>
        <p:spPr bwMode="auto">
          <a:xfrm>
            <a:off x="5698698" y="2429012"/>
            <a:ext cx="1857363" cy="84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Group 89"/>
          <p:cNvGrpSpPr/>
          <p:nvPr/>
        </p:nvGrpSpPr>
        <p:grpSpPr>
          <a:xfrm>
            <a:off x="1002695" y="2822818"/>
            <a:ext cx="646277" cy="595377"/>
            <a:chOff x="1079500" y="2423810"/>
            <a:chExt cx="828869" cy="846021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079500" y="2423810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140449" y="2505566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15660" y="2585735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3" t="10741" r="23134" b="10741"/>
            <a:stretch/>
          </p:blipFill>
          <p:spPr>
            <a:xfrm>
              <a:off x="1290871" y="2642957"/>
              <a:ext cx="617498" cy="62687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grpSp>
        <p:nvGrpSpPr>
          <p:cNvPr id="95" name="Group 94"/>
          <p:cNvGrpSpPr/>
          <p:nvPr/>
        </p:nvGrpSpPr>
        <p:grpSpPr>
          <a:xfrm>
            <a:off x="3730174" y="2888310"/>
            <a:ext cx="716967" cy="720862"/>
            <a:chOff x="4341684" y="2390537"/>
            <a:chExt cx="1011055" cy="1008271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1684" y="2390537"/>
              <a:ext cx="628650" cy="62865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6895" y="2472293"/>
              <a:ext cx="628650" cy="62865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7412" y="2550686"/>
              <a:ext cx="628650" cy="628650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2623" y="2641181"/>
              <a:ext cx="628650" cy="628650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4804" y="2712548"/>
              <a:ext cx="628650" cy="628649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4089" y="2770159"/>
              <a:ext cx="628650" cy="628649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2313457" y="2832092"/>
            <a:ext cx="792313" cy="736796"/>
            <a:chOff x="2731344" y="2422034"/>
            <a:chExt cx="1001513" cy="993642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1344" y="2422034"/>
              <a:ext cx="581025" cy="628650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22640" y="2503790"/>
              <a:ext cx="581025" cy="628650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13936" y="2583959"/>
              <a:ext cx="581025" cy="628650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6031" y="2641181"/>
              <a:ext cx="581025" cy="628650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79452" y="2707932"/>
              <a:ext cx="581025" cy="628650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51832" y="2787025"/>
              <a:ext cx="581025" cy="628651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6400661" y="2885460"/>
            <a:ext cx="807421" cy="761774"/>
            <a:chOff x="5964613" y="2453462"/>
            <a:chExt cx="1009285" cy="1066571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64613" y="2453462"/>
              <a:ext cx="613384" cy="632856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58654" y="2542583"/>
              <a:ext cx="613384" cy="632856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4407" y="2611719"/>
              <a:ext cx="613384" cy="632856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3251" y="2702759"/>
              <a:ext cx="613384" cy="632856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5152" y="2784565"/>
              <a:ext cx="613384" cy="63285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60514" y="2887177"/>
              <a:ext cx="613384" cy="632856"/>
            </a:xfrm>
            <a:prstGeom prst="rect">
              <a:avLst/>
            </a:prstGeom>
          </p:spPr>
        </p:pic>
      </p:grpSp>
      <p:cxnSp>
        <p:nvCxnSpPr>
          <p:cNvPr id="110" name="Straight Arrow Connector 109"/>
          <p:cNvCxnSpPr/>
          <p:nvPr/>
        </p:nvCxnSpPr>
        <p:spPr bwMode="auto">
          <a:xfrm flipV="1">
            <a:off x="4354073" y="3237729"/>
            <a:ext cx="588084" cy="1199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 bwMode="auto">
          <a:xfrm flipV="1">
            <a:off x="3088942" y="3221705"/>
            <a:ext cx="588084" cy="1199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 bwMode="auto">
          <a:xfrm flipV="1">
            <a:off x="1739847" y="3215637"/>
            <a:ext cx="588084" cy="1199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3219086" y="3053627"/>
            <a:ext cx="301686" cy="338554"/>
            <a:chOff x="3054641" y="2689866"/>
            <a:chExt cx="301686" cy="338554"/>
          </a:xfrm>
        </p:grpSpPr>
        <p:sp>
          <p:nvSpPr>
            <p:cNvPr id="114" name="Oval 113"/>
            <p:cNvSpPr/>
            <p:nvPr/>
          </p:nvSpPr>
          <p:spPr bwMode="auto">
            <a:xfrm>
              <a:off x="3069078" y="2719553"/>
              <a:ext cx="266700" cy="279180"/>
            </a:xfrm>
            <a:prstGeom prst="ellipse">
              <a:avLst/>
            </a:prstGeom>
            <a:solidFill>
              <a:srgbClr val="C4A7F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054641" y="2689866"/>
              <a:ext cx="3016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+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516295" y="3068452"/>
            <a:ext cx="301686" cy="338554"/>
            <a:chOff x="3054641" y="2689866"/>
            <a:chExt cx="301686" cy="338554"/>
          </a:xfrm>
        </p:grpSpPr>
        <p:sp>
          <p:nvSpPr>
            <p:cNvPr id="117" name="Oval 116"/>
            <p:cNvSpPr/>
            <p:nvPr/>
          </p:nvSpPr>
          <p:spPr bwMode="auto">
            <a:xfrm>
              <a:off x="3069078" y="2719553"/>
              <a:ext cx="266700" cy="279180"/>
            </a:xfrm>
            <a:prstGeom prst="ellipse">
              <a:avLst/>
            </a:prstGeom>
            <a:solidFill>
              <a:srgbClr val="C4A7F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054641" y="2689866"/>
              <a:ext cx="3016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+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56932" y="3037904"/>
            <a:ext cx="301686" cy="338554"/>
            <a:chOff x="3054641" y="2689866"/>
            <a:chExt cx="301686" cy="338554"/>
          </a:xfrm>
        </p:grpSpPr>
        <p:sp>
          <p:nvSpPr>
            <p:cNvPr id="120" name="Oval 119"/>
            <p:cNvSpPr/>
            <p:nvPr/>
          </p:nvSpPr>
          <p:spPr bwMode="auto">
            <a:xfrm>
              <a:off x="3069078" y="2719553"/>
              <a:ext cx="266700" cy="279180"/>
            </a:xfrm>
            <a:prstGeom prst="ellipse">
              <a:avLst/>
            </a:prstGeom>
            <a:solidFill>
              <a:srgbClr val="C4A7F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054641" y="2689866"/>
              <a:ext cx="3016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+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06513" y="2835368"/>
            <a:ext cx="774430" cy="785059"/>
            <a:chOff x="5097525" y="2556237"/>
            <a:chExt cx="851670" cy="861690"/>
          </a:xfrm>
        </p:grpSpPr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97525" y="2556237"/>
              <a:ext cx="476136" cy="476136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1706" y="2629737"/>
              <a:ext cx="476136" cy="476136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42572" y="2715595"/>
              <a:ext cx="476136" cy="476136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48757" y="2804461"/>
              <a:ext cx="476136" cy="47613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9395" y="2858874"/>
              <a:ext cx="476136" cy="47613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73059" y="2941791"/>
              <a:ext cx="476136" cy="476136"/>
            </a:xfrm>
            <a:prstGeom prst="rect">
              <a:avLst/>
            </a:prstGeom>
          </p:spPr>
        </p:pic>
      </p:grpSp>
      <p:cxnSp>
        <p:nvCxnSpPr>
          <p:cNvPr id="127" name="Straight Arrow Connector 126"/>
          <p:cNvCxnSpPr/>
          <p:nvPr/>
        </p:nvCxnSpPr>
        <p:spPr bwMode="auto">
          <a:xfrm flipV="1">
            <a:off x="5783496" y="3262774"/>
            <a:ext cx="588084" cy="1199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5897346" y="3102389"/>
            <a:ext cx="301686" cy="338554"/>
            <a:chOff x="3054641" y="2689866"/>
            <a:chExt cx="301686" cy="338554"/>
          </a:xfrm>
        </p:grpSpPr>
        <p:sp>
          <p:nvSpPr>
            <p:cNvPr id="129" name="Oval 128"/>
            <p:cNvSpPr/>
            <p:nvPr/>
          </p:nvSpPr>
          <p:spPr bwMode="auto">
            <a:xfrm>
              <a:off x="3069078" y="2719553"/>
              <a:ext cx="266700" cy="279180"/>
            </a:xfrm>
            <a:prstGeom prst="ellipse">
              <a:avLst/>
            </a:prstGeom>
            <a:solidFill>
              <a:srgbClr val="C4A7F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4641" y="2689866"/>
              <a:ext cx="3016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+</a:t>
              </a:r>
            </a:p>
          </p:txBody>
        </p:sp>
      </p:grpSp>
      <p:cxnSp>
        <p:nvCxnSpPr>
          <p:cNvPr id="131" name="Straight Arrow Connector 130"/>
          <p:cNvCxnSpPr/>
          <p:nvPr/>
        </p:nvCxnSpPr>
        <p:spPr bwMode="auto">
          <a:xfrm flipV="1">
            <a:off x="7098276" y="3291221"/>
            <a:ext cx="588084" cy="1199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260498" y="3121944"/>
            <a:ext cx="301686" cy="338554"/>
            <a:chOff x="3054641" y="2689866"/>
            <a:chExt cx="301686" cy="338554"/>
          </a:xfrm>
        </p:grpSpPr>
        <p:sp>
          <p:nvSpPr>
            <p:cNvPr id="133" name="Oval 132"/>
            <p:cNvSpPr/>
            <p:nvPr/>
          </p:nvSpPr>
          <p:spPr bwMode="auto">
            <a:xfrm>
              <a:off x="3069078" y="2719553"/>
              <a:ext cx="266700" cy="279180"/>
            </a:xfrm>
            <a:prstGeom prst="ellipse">
              <a:avLst/>
            </a:prstGeom>
            <a:solidFill>
              <a:srgbClr val="C4A7F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54641" y="2689866"/>
              <a:ext cx="3016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499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2-457 Presentatie-LUMC">
  <a:themeElements>
    <a:clrScheme name="Aangepast 29">
      <a:dk1>
        <a:srgbClr val="003C66"/>
      </a:dk1>
      <a:lt1>
        <a:srgbClr val="FFFFFF"/>
      </a:lt1>
      <a:dk2>
        <a:srgbClr val="BFDEF0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62-457 Presentatie-LUMC.potx</Template>
  <TotalTime>8897</TotalTime>
  <Words>1820</Words>
  <Application>Microsoft Office PowerPoint</Application>
  <PresentationFormat>On-screen Show (16:9)</PresentationFormat>
  <Paragraphs>467</Paragraphs>
  <Slides>47</Slides>
  <Notes>15</Notes>
  <HiddenSlides>0</HiddenSlides>
  <MMClips>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ＭＳ Ｐゴシック</vt:lpstr>
      <vt:lpstr>AdvGulliv-B</vt:lpstr>
      <vt:lpstr>AdvGulliv-R</vt:lpstr>
      <vt:lpstr>Arial</vt:lpstr>
      <vt:lpstr>Calibri</vt:lpstr>
      <vt:lpstr>Cambria Math</vt:lpstr>
      <vt:lpstr>CMMI10</vt:lpstr>
      <vt:lpstr>medium-content-sans-serif-font</vt:lpstr>
      <vt:lpstr>NimbusRomNo9L-Regu</vt:lpstr>
      <vt:lpstr>Times</vt:lpstr>
      <vt:lpstr>Wingdings</vt:lpstr>
      <vt:lpstr>62-457 Presentatie-LUMC</vt:lpstr>
      <vt:lpstr>Dilated Dense-Unet for Esophageal Gross Tumor volume Segmentation in CT images</vt:lpstr>
      <vt:lpstr>Problem &amp; Challenges </vt:lpstr>
      <vt:lpstr>Problem definition </vt:lpstr>
      <vt:lpstr>Manual delineation challenge</vt:lpstr>
      <vt:lpstr>Manual delineation challenges</vt:lpstr>
      <vt:lpstr>Manual delineation still is an ill-posed problem! </vt:lpstr>
      <vt:lpstr>OUR Previous work</vt:lpstr>
      <vt:lpstr>Problem of the traditional CNN connectivity</vt:lpstr>
      <vt:lpstr>PowerPoint Presentation</vt:lpstr>
      <vt:lpstr>PowerPoint Presentation</vt:lpstr>
      <vt:lpstr>Our previous work</vt:lpstr>
      <vt:lpstr>Dataset- the MICCAI paper</vt:lpstr>
      <vt:lpstr>Results</vt:lpstr>
      <vt:lpstr>PowerPoint Presentation</vt:lpstr>
      <vt:lpstr>Contributions</vt:lpstr>
      <vt:lpstr>Dataset- present work</vt:lpstr>
      <vt:lpstr>Receptive field</vt:lpstr>
      <vt:lpstr>Dilated convolutional layer</vt:lpstr>
      <vt:lpstr>Proposed architecture</vt:lpstr>
      <vt:lpstr>Training and testing details </vt:lpstr>
      <vt:lpstr>Training and testing details </vt:lpstr>
      <vt:lpstr>Experimental results</vt:lpstr>
      <vt:lpstr>DSC value for one fold of the 1st experimental trial</vt:lpstr>
      <vt:lpstr>Mean surface distance for one fold of the 1st experimental trial </vt:lpstr>
      <vt:lpstr>Comparison between the result of the 1st dataset and the 2nd dataset</vt:lpstr>
      <vt:lpstr>Results- 4 different folds (the 1st experimental trial: Training on the both datasets)</vt:lpstr>
      <vt:lpstr>Results- 4 different folds (the 2nd experimental trial: training only on the second dataset)  </vt:lpstr>
      <vt:lpstr>Results- 4 different folds (the 3rd experimental trial: training only on the first dataset)  </vt:lpstr>
      <vt:lpstr>What is a CNN sensitive to?</vt:lpstr>
      <vt:lpstr>A successful case 1st dataset</vt:lpstr>
      <vt:lpstr>A successful case 1st dataset</vt:lpstr>
      <vt:lpstr>A patient with some air pockets and a feeding tube</vt:lpstr>
      <vt:lpstr>Not a very good case</vt:lpstr>
      <vt:lpstr>Not a good case</vt:lpstr>
      <vt:lpstr>Difficulty raised by using contrast agent</vt:lpstr>
      <vt:lpstr>A failure case: difficulty raised by contrast agent</vt:lpstr>
      <vt:lpstr>Anatomy variations:  -Hiatal hernia</vt:lpstr>
      <vt:lpstr>A failure case: a patient with hiatal hernia Anatomy variation</vt:lpstr>
      <vt:lpstr>Anatomy variations:  -Esophagus location variation</vt:lpstr>
      <vt:lpstr>A failure case: a patient with esophagus location variation </vt:lpstr>
      <vt:lpstr>Anatomy variations: Part of the lung has been removed!</vt:lpstr>
      <vt:lpstr>A failure case: difficulty raised by a different anatomy </vt:lpstr>
      <vt:lpstr>Anatomy variations: Absence of fat around the esophagus!</vt:lpstr>
      <vt:lpstr>A failure case: difficulty raised by a different anatomy </vt:lpstr>
      <vt:lpstr>Conclusions</vt:lpstr>
      <vt:lpstr>Conclusion </vt:lpstr>
      <vt:lpstr>PowerPoint Presentation</vt:lpstr>
    </vt:vector>
  </TitlesOfParts>
  <Company>LUMC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YourName</dc:creator>
  <cp:lastModifiedBy>Sahar Yousefi</cp:lastModifiedBy>
  <cp:revision>900</cp:revision>
  <cp:lastPrinted>2015-05-27T12:38:10Z</cp:lastPrinted>
  <dcterms:created xsi:type="dcterms:W3CDTF">2004-01-22T14:47:02Z</dcterms:created>
  <dcterms:modified xsi:type="dcterms:W3CDTF">2019-03-10T19:30:20Z</dcterms:modified>
</cp:coreProperties>
</file>